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2"/>
  </p:notesMasterIdLst>
  <p:sldIdLst>
    <p:sldId id="276" r:id="rId3"/>
    <p:sldId id="279" r:id="rId4"/>
    <p:sldId id="293" r:id="rId5"/>
    <p:sldId id="294" r:id="rId6"/>
    <p:sldId id="295" r:id="rId7"/>
    <p:sldId id="303" r:id="rId8"/>
    <p:sldId id="301" r:id="rId9"/>
    <p:sldId id="302" r:id="rId10"/>
    <p:sldId id="277" r:id="rId11"/>
  </p:sldIdLst>
  <p:sldSz cx="11879263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60"/>
      </p:cViewPr>
      <p:guideLst>
        <p:guide orient="horz" pos="2154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4A25-2C48-4D8A-B768-BE0C043B726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E6FC4-0534-43B5-A120-B3F5A296AA9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09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e4b937d39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685800"/>
            <a:ext cx="595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e4b937d39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119505"/>
            <a:ext cx="8909447" cy="2381521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592866"/>
            <a:ext cx="8909447" cy="1651546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36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18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64195"/>
            <a:ext cx="2561466" cy="57970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64195"/>
            <a:ext cx="7535907" cy="5797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05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4002594" y="539073"/>
            <a:ext cx="3874012" cy="916461"/>
          </a:xfrm>
          <a:prstGeom prst="rect">
            <a:avLst/>
          </a:prstGeom>
        </p:spPr>
        <p:txBody>
          <a:bodyPr spcFirstLastPara="1" wrap="square" lIns="241750" tIns="241750" rIns="241750" bIns="2417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5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80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58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 userDrawn="1">
            <p:custDataLst>
              <p:tags r:id="rId1"/>
            </p:custDataLst>
          </p:nvPr>
        </p:nvSpPr>
        <p:spPr>
          <a:xfrm>
            <a:off x="4" y="1"/>
            <a:ext cx="154657" cy="15832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17843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44" dirty="0">
              <a:solidFill>
                <a:srgbClr val="FFFFFF"/>
              </a:solidFill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4" y="1"/>
            <a:ext cx="154657" cy="15832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117843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44" dirty="0">
              <a:solidFill>
                <a:srgbClr val="FFFFFF"/>
              </a:solidFill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3842" y="621224"/>
            <a:ext cx="8006050" cy="331553"/>
          </a:xfrm>
          <a:prstGeom prst="rect">
            <a:avLst/>
          </a:prstGeom>
        </p:spPr>
        <p:txBody>
          <a:bodyPr lIns="181351" tIns="90677" rIns="181351" bIns="90677"/>
          <a:lstStyle>
            <a:lvl1pPr>
              <a:defRPr>
                <a:latin typeface="Century Gothic" panose="020B0502020202020204" pitchFamily="34" charset="0"/>
                <a:sym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3389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2125001"/>
            <a:ext cx="10097374" cy="146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1890" y="3876305"/>
            <a:ext cx="8315484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1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3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7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9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3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4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0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6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80" y="4395679"/>
            <a:ext cx="10097374" cy="1358607"/>
          </a:xfrm>
        </p:spPr>
        <p:txBody>
          <a:bodyPr anchor="t"/>
          <a:lstStyle>
            <a:lvl1pPr algn="l">
              <a:defRPr sz="46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380" y="2899312"/>
            <a:ext cx="10097374" cy="1496367"/>
          </a:xfrm>
        </p:spPr>
        <p:txBody>
          <a:bodyPr anchor="b"/>
          <a:lstStyle>
            <a:lvl1pPr marL="0" indent="0">
              <a:buNone/>
              <a:defRPr sz="2314">
                <a:solidFill>
                  <a:schemeClr val="tx1">
                    <a:tint val="75000"/>
                  </a:schemeClr>
                </a:solidFill>
              </a:defRPr>
            </a:lvl1pPr>
            <a:lvl2pPr marL="531858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106371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5955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4pPr>
            <a:lvl5pPr marL="212743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5pPr>
            <a:lvl6pPr marL="2659292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6pPr>
            <a:lvl7pPr marL="3191151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7pPr>
            <a:lvl8pPr marL="3723009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8pPr>
            <a:lvl9pPr marL="4254868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03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7404" y="3184334"/>
            <a:ext cx="14003506" cy="9005125"/>
          </a:xfrm>
        </p:spPr>
        <p:txBody>
          <a:bodyPr/>
          <a:lstStyle>
            <a:lvl1pPr>
              <a:defRPr sz="3250"/>
            </a:lvl1pPr>
            <a:lvl2pPr>
              <a:defRPr sz="2807"/>
            </a:lvl2pPr>
            <a:lvl3pPr>
              <a:defRPr sz="2314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8897" y="3184334"/>
            <a:ext cx="14003506" cy="9005125"/>
          </a:xfrm>
        </p:spPr>
        <p:txBody>
          <a:bodyPr/>
          <a:lstStyle>
            <a:lvl1pPr>
              <a:defRPr sz="3250"/>
            </a:lvl1pPr>
            <a:lvl2pPr>
              <a:defRPr sz="2807"/>
            </a:lvl2pPr>
            <a:lvl3pPr>
              <a:defRPr sz="2314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30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63" y="273939"/>
            <a:ext cx="10691337" cy="1140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63" y="1531204"/>
            <a:ext cx="5248738" cy="638133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1858" indent="0">
              <a:buNone/>
              <a:defRPr sz="2314" b="1"/>
            </a:lvl2pPr>
            <a:lvl3pPr marL="1063717" indent="0">
              <a:buNone/>
              <a:defRPr sz="2117" b="1"/>
            </a:lvl3pPr>
            <a:lvl4pPr marL="1595575" indent="0">
              <a:buNone/>
              <a:defRPr sz="1871" b="1"/>
            </a:lvl4pPr>
            <a:lvl5pPr marL="2127434" indent="0">
              <a:buNone/>
              <a:defRPr sz="1871" b="1"/>
            </a:lvl5pPr>
            <a:lvl6pPr marL="2659292" indent="0">
              <a:buNone/>
              <a:defRPr sz="1871" b="1"/>
            </a:lvl6pPr>
            <a:lvl7pPr marL="3191151" indent="0">
              <a:buNone/>
              <a:defRPr sz="1871" b="1"/>
            </a:lvl7pPr>
            <a:lvl8pPr marL="3723009" indent="0">
              <a:buNone/>
              <a:defRPr sz="1871" b="1"/>
            </a:lvl8pPr>
            <a:lvl9pPr marL="4254868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963" y="2169337"/>
            <a:ext cx="5248738" cy="3941227"/>
          </a:xfrm>
        </p:spPr>
        <p:txBody>
          <a:bodyPr/>
          <a:lstStyle>
            <a:lvl1pPr>
              <a:defRPr sz="2807"/>
            </a:lvl1pPr>
            <a:lvl2pPr>
              <a:defRPr sz="2314"/>
            </a:lvl2pPr>
            <a:lvl3pPr>
              <a:defRPr sz="2117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4502" y="1531204"/>
            <a:ext cx="5250799" cy="638133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1858" indent="0">
              <a:buNone/>
              <a:defRPr sz="2314" b="1"/>
            </a:lvl2pPr>
            <a:lvl3pPr marL="1063717" indent="0">
              <a:buNone/>
              <a:defRPr sz="2117" b="1"/>
            </a:lvl3pPr>
            <a:lvl4pPr marL="1595575" indent="0">
              <a:buNone/>
              <a:defRPr sz="1871" b="1"/>
            </a:lvl4pPr>
            <a:lvl5pPr marL="2127434" indent="0">
              <a:buNone/>
              <a:defRPr sz="1871" b="1"/>
            </a:lvl5pPr>
            <a:lvl6pPr marL="2659292" indent="0">
              <a:buNone/>
              <a:defRPr sz="1871" b="1"/>
            </a:lvl6pPr>
            <a:lvl7pPr marL="3191151" indent="0">
              <a:buNone/>
              <a:defRPr sz="1871" b="1"/>
            </a:lvl7pPr>
            <a:lvl8pPr marL="3723009" indent="0">
              <a:buNone/>
              <a:defRPr sz="1871" b="1"/>
            </a:lvl8pPr>
            <a:lvl9pPr marL="4254868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4502" y="2169337"/>
            <a:ext cx="5250799" cy="3941227"/>
          </a:xfrm>
        </p:spPr>
        <p:txBody>
          <a:bodyPr/>
          <a:lstStyle>
            <a:lvl1pPr>
              <a:defRPr sz="2807"/>
            </a:lvl1pPr>
            <a:lvl2pPr>
              <a:defRPr sz="2314"/>
            </a:lvl2pPr>
            <a:lvl3pPr>
              <a:defRPr sz="2117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647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9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95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64" y="272355"/>
            <a:ext cx="3908196" cy="1159091"/>
          </a:xfrm>
        </p:spPr>
        <p:txBody>
          <a:bodyPr anchor="b"/>
          <a:lstStyle>
            <a:lvl1pPr algn="l">
              <a:defRPr sz="23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462" y="272356"/>
            <a:ext cx="6640838" cy="5838209"/>
          </a:xfrm>
        </p:spPr>
        <p:txBody>
          <a:bodyPr/>
          <a:lstStyle>
            <a:lvl1pPr>
              <a:defRPr sz="3742"/>
            </a:lvl1pPr>
            <a:lvl2pPr>
              <a:defRPr sz="3250"/>
            </a:lvl2pPr>
            <a:lvl3pPr>
              <a:defRPr sz="2807"/>
            </a:lvl3pPr>
            <a:lvl4pPr>
              <a:defRPr sz="2314"/>
            </a:lvl4pPr>
            <a:lvl5pPr>
              <a:defRPr sz="2314"/>
            </a:lvl5pPr>
            <a:lvl6pPr>
              <a:defRPr sz="2314"/>
            </a:lvl6pPr>
            <a:lvl7pPr>
              <a:defRPr sz="2314"/>
            </a:lvl7pPr>
            <a:lvl8pPr>
              <a:defRPr sz="2314"/>
            </a:lvl8pPr>
            <a:lvl9pPr>
              <a:defRPr sz="23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964" y="1431447"/>
            <a:ext cx="3908196" cy="4679118"/>
          </a:xfrm>
        </p:spPr>
        <p:txBody>
          <a:bodyPr/>
          <a:lstStyle>
            <a:lvl1pPr marL="0" indent="0">
              <a:buNone/>
              <a:defRPr sz="1625"/>
            </a:lvl1pPr>
            <a:lvl2pPr marL="531858" indent="0">
              <a:buNone/>
              <a:defRPr sz="1379"/>
            </a:lvl2pPr>
            <a:lvl3pPr marL="1063717" indent="0">
              <a:buNone/>
              <a:defRPr sz="1182"/>
            </a:lvl3pPr>
            <a:lvl4pPr marL="1595575" indent="0">
              <a:buNone/>
              <a:defRPr sz="1034"/>
            </a:lvl4pPr>
            <a:lvl5pPr marL="2127434" indent="0">
              <a:buNone/>
              <a:defRPr sz="1034"/>
            </a:lvl5pPr>
            <a:lvl6pPr marL="2659292" indent="0">
              <a:buNone/>
              <a:defRPr sz="1034"/>
            </a:lvl6pPr>
            <a:lvl7pPr marL="3191151" indent="0">
              <a:buNone/>
              <a:defRPr sz="1034"/>
            </a:lvl7pPr>
            <a:lvl8pPr marL="3723009" indent="0">
              <a:buNone/>
              <a:defRPr sz="1034"/>
            </a:lvl8pPr>
            <a:lvl9pPr marL="4254868" indent="0">
              <a:buNone/>
              <a:defRPr sz="10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75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418" y="4788376"/>
            <a:ext cx="7127558" cy="565295"/>
          </a:xfrm>
        </p:spPr>
        <p:txBody>
          <a:bodyPr anchor="b"/>
          <a:lstStyle>
            <a:lvl1pPr algn="l">
              <a:defRPr sz="23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418" y="611215"/>
            <a:ext cx="7127558" cy="4104323"/>
          </a:xfrm>
        </p:spPr>
        <p:txBody>
          <a:bodyPr/>
          <a:lstStyle>
            <a:lvl1pPr marL="0" indent="0">
              <a:buNone/>
              <a:defRPr sz="3742"/>
            </a:lvl1pPr>
            <a:lvl2pPr marL="531858" indent="0">
              <a:buNone/>
              <a:defRPr sz="3250"/>
            </a:lvl2pPr>
            <a:lvl3pPr marL="1063717" indent="0">
              <a:buNone/>
              <a:defRPr sz="2807"/>
            </a:lvl3pPr>
            <a:lvl4pPr marL="1595575" indent="0">
              <a:buNone/>
              <a:defRPr sz="2314"/>
            </a:lvl4pPr>
            <a:lvl5pPr marL="2127434" indent="0">
              <a:buNone/>
              <a:defRPr sz="2314"/>
            </a:lvl5pPr>
            <a:lvl6pPr marL="2659292" indent="0">
              <a:buNone/>
              <a:defRPr sz="2314"/>
            </a:lvl6pPr>
            <a:lvl7pPr marL="3191151" indent="0">
              <a:buNone/>
              <a:defRPr sz="2314"/>
            </a:lvl7pPr>
            <a:lvl8pPr marL="3723009" indent="0">
              <a:buNone/>
              <a:defRPr sz="2314"/>
            </a:lvl8pPr>
            <a:lvl9pPr marL="4254868" indent="0">
              <a:buNone/>
              <a:defRPr sz="23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418" y="5353671"/>
            <a:ext cx="7127558" cy="802813"/>
          </a:xfrm>
        </p:spPr>
        <p:txBody>
          <a:bodyPr/>
          <a:lstStyle>
            <a:lvl1pPr marL="0" indent="0">
              <a:buNone/>
              <a:defRPr sz="1625"/>
            </a:lvl1pPr>
            <a:lvl2pPr marL="531858" indent="0">
              <a:buNone/>
              <a:defRPr sz="1379"/>
            </a:lvl2pPr>
            <a:lvl3pPr marL="1063717" indent="0">
              <a:buNone/>
              <a:defRPr sz="1182"/>
            </a:lvl3pPr>
            <a:lvl4pPr marL="1595575" indent="0">
              <a:buNone/>
              <a:defRPr sz="1034"/>
            </a:lvl4pPr>
            <a:lvl5pPr marL="2127434" indent="0">
              <a:buNone/>
              <a:defRPr sz="1034"/>
            </a:lvl5pPr>
            <a:lvl6pPr marL="2659292" indent="0">
              <a:buNone/>
              <a:defRPr sz="1034"/>
            </a:lvl6pPr>
            <a:lvl7pPr marL="3191151" indent="0">
              <a:buNone/>
              <a:defRPr sz="1034"/>
            </a:lvl7pPr>
            <a:lvl8pPr marL="3723009" indent="0">
              <a:buNone/>
              <a:defRPr sz="1034"/>
            </a:lvl8pPr>
            <a:lvl9pPr marL="4254868" indent="0">
              <a:buNone/>
              <a:defRPr sz="10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2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02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21153" y="546294"/>
            <a:ext cx="7051250" cy="116431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7403" y="546294"/>
            <a:ext cx="20955763" cy="116431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20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 userDrawn="1">
            <p:custDataLst>
              <p:tags r:id="rId1"/>
            </p:custDataLst>
          </p:nvPr>
        </p:nvSpPr>
        <p:spPr>
          <a:xfrm>
            <a:off x="7" y="3"/>
            <a:ext cx="154678" cy="15834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1201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1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7" y="3"/>
            <a:ext cx="154678" cy="15834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1201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1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1263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47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4002594" y="539074"/>
            <a:ext cx="3874012" cy="916461"/>
          </a:xfrm>
          <a:prstGeom prst="rect">
            <a:avLst/>
          </a:prstGeom>
        </p:spPr>
        <p:txBody>
          <a:bodyPr spcFirstLastPara="1" wrap="square" lIns="241705" tIns="241705" rIns="241705" bIns="24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723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910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7595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05385"/>
            <a:ext cx="10245864" cy="2845473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577778"/>
            <a:ext cx="10245864" cy="149636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189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D96D628-06A1-444F-8F5E-C283ACC4DD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48" y="1584"/>
          <a:ext cx="1547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D96D628-06A1-444F-8F5E-C283ACC4D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" y="1584"/>
                        <a:ext cx="1547" cy="1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17A73D1-0B1D-4958-A3C4-44E2CBBEE6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4678" cy="15834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63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6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13840" y="621215"/>
            <a:ext cx="8006051" cy="33155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  <a:sym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2969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89941" y="1301602"/>
            <a:ext cx="9920010" cy="452235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 marL="0" indent="0">
              <a:buFontTx/>
              <a:buNone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 marL="279226" indent="-276992">
              <a:buFont typeface="Univers for KPMG Light" panose="020B0403020202020204" pitchFamily="34" charset="0"/>
              <a:buChar char="—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 marL="562919" indent="-223381">
              <a:buFont typeface="Univers for KPMG Light" panose="020B0403020202020204" pitchFamily="34" charset="0"/>
              <a:buChar char="-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defRPr lang="en-US" sz="1477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44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 userDrawn="1">
            <p:custDataLst>
              <p:tags r:id="rId1"/>
            </p:custDataLst>
          </p:nvPr>
        </p:nvSpPr>
        <p:spPr>
          <a:xfrm>
            <a:off x="5" y="1"/>
            <a:ext cx="154657" cy="15832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1171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1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5" y="1"/>
            <a:ext cx="154657" cy="15832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1171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1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3842" y="621225"/>
            <a:ext cx="8006050" cy="331553"/>
          </a:xfrm>
          <a:prstGeom prst="rect">
            <a:avLst/>
          </a:prstGeom>
        </p:spPr>
        <p:txBody>
          <a:bodyPr lIns="366238" tIns="183122" rIns="366238" bIns="183122"/>
          <a:lstStyle>
            <a:lvl1pPr>
              <a:defRPr>
                <a:latin typeface="Century Gothic" panose="020B0502020202020204" pitchFamily="34" charset="0"/>
                <a:sym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657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20976"/>
            <a:ext cx="5048687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20976"/>
            <a:ext cx="5048687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235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64196"/>
            <a:ext cx="10245864" cy="1322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676882"/>
            <a:ext cx="5025485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498697"/>
            <a:ext cx="5025485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676882"/>
            <a:ext cx="5050234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498697"/>
            <a:ext cx="5050234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34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0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7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984911"/>
            <a:ext cx="6013877" cy="4861216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93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984911"/>
            <a:ext cx="6013877" cy="4861216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1820976"/>
            <a:ext cx="102458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8266-88C4-4587-A6A0-C2309754CD48}" type="datetimeFigureOut">
              <a:rPr lang="en-IN" smtClean="0"/>
              <a:pPr/>
              <a:t>29-10-2022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340166"/>
            <a:ext cx="4009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F493-ED05-4739-A279-2E94E70662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71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5" r:id="rId14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963" y="273939"/>
            <a:ext cx="10691337" cy="1140090"/>
          </a:xfrm>
          <a:prstGeom prst="rect">
            <a:avLst/>
          </a:prstGeom>
        </p:spPr>
        <p:txBody>
          <a:bodyPr vert="horz" lIns="216027" tIns="108014" rIns="216027" bIns="1080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63" y="1596126"/>
            <a:ext cx="10691337" cy="4514439"/>
          </a:xfrm>
          <a:prstGeom prst="rect">
            <a:avLst/>
          </a:prstGeom>
        </p:spPr>
        <p:txBody>
          <a:bodyPr vert="horz" lIns="216027" tIns="108014" rIns="216027" bIns="1080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3963" y="6340165"/>
            <a:ext cx="2771828" cy="364196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l">
              <a:defRPr sz="13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3717"/>
            <a:fld id="{00E76187-9A35-4EC0-960E-682655FA9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10/29/2022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8748" y="6340165"/>
            <a:ext cx="3761767" cy="364196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ctr">
              <a:defRPr sz="13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371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3472" y="6340165"/>
            <a:ext cx="2771828" cy="364196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r">
              <a:defRPr sz="13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3717"/>
            <a:fld id="{3C9C955F-995A-4015-BE45-0AB2DAF2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371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1063717" rtl="0" eaLnBrk="1" latinLnBrk="0" hangingPunct="1">
        <a:spcBef>
          <a:spcPct val="0"/>
        </a:spcBef>
        <a:buNone/>
        <a:defRPr sz="51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8894" indent="-398894" algn="l" defTabSz="1063717" rtl="0" eaLnBrk="1" latinLnBrk="0" hangingPunct="1">
        <a:spcBef>
          <a:spcPct val="20000"/>
        </a:spcBef>
        <a:buFont typeface="Arial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1pPr>
      <a:lvl2pPr marL="864270" indent="-332411" algn="l" defTabSz="1063717" rtl="0" eaLnBrk="1" latinLnBrk="0" hangingPunct="1">
        <a:spcBef>
          <a:spcPct val="20000"/>
        </a:spcBef>
        <a:buFont typeface="Arial" pitchFamily="34" charset="0"/>
        <a:buChar char="–"/>
        <a:defRPr sz="3250" kern="1200">
          <a:solidFill>
            <a:schemeClr val="tx1"/>
          </a:solidFill>
          <a:latin typeface="+mn-lt"/>
          <a:ea typeface="+mn-ea"/>
          <a:cs typeface="+mn-cs"/>
        </a:defRPr>
      </a:lvl2pPr>
      <a:lvl3pPr marL="1329646" indent="-265929" algn="l" defTabSz="1063717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1861505" indent="-265929" algn="l" defTabSz="1063717" rtl="0" eaLnBrk="1" latinLnBrk="0" hangingPunct="1">
        <a:spcBef>
          <a:spcPct val="20000"/>
        </a:spcBef>
        <a:buFont typeface="Arial" pitchFamily="34" charset="0"/>
        <a:buChar char="–"/>
        <a:defRPr sz="2314" kern="1200">
          <a:solidFill>
            <a:schemeClr val="tx1"/>
          </a:solidFill>
          <a:latin typeface="+mn-lt"/>
          <a:ea typeface="+mn-ea"/>
          <a:cs typeface="+mn-cs"/>
        </a:defRPr>
      </a:lvl4pPr>
      <a:lvl5pPr marL="2393363" indent="-265929" algn="l" defTabSz="1063717" rtl="0" eaLnBrk="1" latinLnBrk="0" hangingPunct="1">
        <a:spcBef>
          <a:spcPct val="20000"/>
        </a:spcBef>
        <a:buFont typeface="Arial" pitchFamily="34" charset="0"/>
        <a:buChar char="»"/>
        <a:defRPr sz="2314" kern="1200">
          <a:solidFill>
            <a:schemeClr val="tx1"/>
          </a:solidFill>
          <a:latin typeface="+mn-lt"/>
          <a:ea typeface="+mn-ea"/>
          <a:cs typeface="+mn-cs"/>
        </a:defRPr>
      </a:lvl5pPr>
      <a:lvl6pPr marL="2925222" indent="-265929" algn="l" defTabSz="1063717" rtl="0" eaLnBrk="1" latinLnBrk="0" hangingPunct="1">
        <a:spcBef>
          <a:spcPct val="20000"/>
        </a:spcBef>
        <a:buFont typeface="Arial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6pPr>
      <a:lvl7pPr marL="3457080" indent="-265929" algn="l" defTabSz="1063717" rtl="0" eaLnBrk="1" latinLnBrk="0" hangingPunct="1">
        <a:spcBef>
          <a:spcPct val="20000"/>
        </a:spcBef>
        <a:buFont typeface="Arial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7pPr>
      <a:lvl8pPr marL="3988939" indent="-265929" algn="l" defTabSz="1063717" rtl="0" eaLnBrk="1" latinLnBrk="0" hangingPunct="1">
        <a:spcBef>
          <a:spcPct val="20000"/>
        </a:spcBef>
        <a:buFont typeface="Arial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8pPr>
      <a:lvl9pPr marL="4520797" indent="-265929" algn="l" defTabSz="1063717" rtl="0" eaLnBrk="1" latinLnBrk="0" hangingPunct="1">
        <a:spcBef>
          <a:spcPct val="20000"/>
        </a:spcBef>
        <a:buFont typeface="Arial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31858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063717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595575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27434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659292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91151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723009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254868" algn="l" defTabSz="1063717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11" Type="http://schemas.openxmlformats.org/officeDocument/2006/relationships/image" Target="../media/image22.png"/><Relationship Id="rId5" Type="http://schemas.openxmlformats.org/officeDocument/2006/relationships/image" Target="../media/image17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" y="0"/>
            <a:ext cx="1187195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09A2D-8614-C013-15E6-16447E22A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2"/>
            <a:ext cx="11871958" cy="6840538"/>
          </a:xfrm>
          <a:prstGeom prst="rect">
            <a:avLst/>
          </a:prstGeom>
        </p:spPr>
      </p:pic>
      <p:sp>
        <p:nvSpPr>
          <p:cNvPr id="416" name="Google Shape;416;p39"/>
          <p:cNvSpPr/>
          <p:nvPr/>
        </p:nvSpPr>
        <p:spPr>
          <a:xfrm>
            <a:off x="8111500" y="1796328"/>
            <a:ext cx="1228553" cy="1072688"/>
          </a:xfrm>
          <a:custGeom>
            <a:avLst/>
            <a:gdLst/>
            <a:ahLst/>
            <a:cxnLst/>
            <a:rect l="l" t="t" r="r" b="b"/>
            <a:pathLst>
              <a:path w="57767" h="50027" extrusionOk="0">
                <a:moveTo>
                  <a:pt x="14439" y="0"/>
                </a:moveTo>
                <a:lnTo>
                  <a:pt x="0" y="25014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4"/>
                </a:lnTo>
                <a:lnTo>
                  <a:pt x="4332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44653" tIns="44653" rIns="44653" bIns="44653" anchor="ctr" anchorCtr="0">
            <a:noAutofit/>
          </a:bodyPr>
          <a:lstStyle/>
          <a:p>
            <a:endParaRPr sz="879">
              <a:solidFill>
                <a:srgbClr val="002060"/>
              </a:solidFill>
            </a:endParaRPr>
          </a:p>
        </p:txBody>
      </p:sp>
      <p:sp>
        <p:nvSpPr>
          <p:cNvPr id="417" name="Google Shape;417;p39"/>
          <p:cNvSpPr/>
          <p:nvPr/>
        </p:nvSpPr>
        <p:spPr>
          <a:xfrm>
            <a:off x="7130858" y="3237104"/>
            <a:ext cx="1228575" cy="1072688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44653" tIns="44653" rIns="44653" bIns="44653" anchor="ctr" anchorCtr="0">
            <a:noAutofit/>
          </a:bodyPr>
          <a:lstStyle/>
          <a:p>
            <a:endParaRPr sz="879">
              <a:solidFill>
                <a:srgbClr val="002060"/>
              </a:solidFill>
            </a:endParaRPr>
          </a:p>
        </p:txBody>
      </p:sp>
      <p:sp>
        <p:nvSpPr>
          <p:cNvPr id="418" name="Google Shape;418;p39"/>
          <p:cNvSpPr/>
          <p:nvPr/>
        </p:nvSpPr>
        <p:spPr>
          <a:xfrm>
            <a:off x="2550742" y="1796328"/>
            <a:ext cx="1228388" cy="1072688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44653" tIns="44653" rIns="44653" bIns="44653" anchor="ctr" anchorCtr="0">
            <a:noAutofit/>
          </a:bodyPr>
          <a:lstStyle/>
          <a:p>
            <a:endParaRPr sz="879" u="sng" dirty="0">
              <a:solidFill>
                <a:srgbClr val="002060"/>
              </a:solidFill>
            </a:endParaRPr>
          </a:p>
        </p:txBody>
      </p:sp>
      <p:sp>
        <p:nvSpPr>
          <p:cNvPr id="419" name="Google Shape;419;p39"/>
          <p:cNvSpPr/>
          <p:nvPr/>
        </p:nvSpPr>
        <p:spPr>
          <a:xfrm>
            <a:off x="3518246" y="3237104"/>
            <a:ext cx="1228457" cy="1072199"/>
          </a:xfrm>
          <a:custGeom>
            <a:avLst/>
            <a:gdLst/>
            <a:ahLst/>
            <a:cxnLst/>
            <a:rect l="l" t="t" r="r" b="b"/>
            <a:pathLst>
              <a:path w="57780" h="50027" extrusionOk="0">
                <a:moveTo>
                  <a:pt x="14452" y="0"/>
                </a:moveTo>
                <a:lnTo>
                  <a:pt x="0" y="25013"/>
                </a:lnTo>
                <a:lnTo>
                  <a:pt x="14452" y="50027"/>
                </a:lnTo>
                <a:lnTo>
                  <a:pt x="43328" y="50027"/>
                </a:lnTo>
                <a:lnTo>
                  <a:pt x="57780" y="25013"/>
                </a:lnTo>
                <a:lnTo>
                  <a:pt x="4332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44653" tIns="44653" rIns="44653" bIns="44653" anchor="ctr" anchorCtr="0">
            <a:noAutofit/>
          </a:bodyPr>
          <a:lstStyle/>
          <a:p>
            <a:endParaRPr sz="879" dirty="0">
              <a:solidFill>
                <a:srgbClr val="002060"/>
              </a:solidFill>
            </a:endParaRPr>
          </a:p>
        </p:txBody>
      </p:sp>
      <p:sp>
        <p:nvSpPr>
          <p:cNvPr id="420" name="Google Shape;420;p39"/>
          <p:cNvSpPr/>
          <p:nvPr/>
        </p:nvSpPr>
        <p:spPr>
          <a:xfrm>
            <a:off x="5295514" y="3858314"/>
            <a:ext cx="1259608" cy="1072688"/>
          </a:xfrm>
          <a:custGeom>
            <a:avLst/>
            <a:gdLst/>
            <a:ahLst/>
            <a:cxnLst/>
            <a:rect l="l" t="t" r="r" b="b"/>
            <a:pathLst>
              <a:path w="57767" h="50027" extrusionOk="0">
                <a:moveTo>
                  <a:pt x="14439" y="0"/>
                </a:moveTo>
                <a:lnTo>
                  <a:pt x="0" y="25013"/>
                </a:lnTo>
                <a:lnTo>
                  <a:pt x="14439" y="50027"/>
                </a:lnTo>
                <a:lnTo>
                  <a:pt x="43328" y="50027"/>
                </a:lnTo>
                <a:lnTo>
                  <a:pt x="57767" y="25013"/>
                </a:lnTo>
                <a:lnTo>
                  <a:pt x="4332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44653" tIns="44653" rIns="44653" bIns="44653" anchor="ctr" anchorCtr="0">
            <a:noAutofit/>
          </a:bodyPr>
          <a:lstStyle/>
          <a:p>
            <a:endParaRPr sz="879">
              <a:solidFill>
                <a:srgbClr val="002060"/>
              </a:solidFill>
            </a:endParaRPr>
          </a:p>
        </p:txBody>
      </p:sp>
      <p:sp>
        <p:nvSpPr>
          <p:cNvPr id="423" name="Google Shape;423;p39"/>
          <p:cNvSpPr txBox="1">
            <a:spLocks noGrp="1"/>
          </p:cNvSpPr>
          <p:nvPr>
            <p:ph type="ctrTitle"/>
          </p:nvPr>
        </p:nvSpPr>
        <p:spPr>
          <a:xfrm>
            <a:off x="5154160" y="810742"/>
            <a:ext cx="1542314" cy="1054201"/>
          </a:xfrm>
          <a:prstGeom prst="rect">
            <a:avLst/>
          </a:prstGeom>
        </p:spPr>
        <p:txBody>
          <a:bodyPr spcFirstLastPara="1" vert="horz" wrap="square" lIns="118076" tIns="118076" rIns="118076" bIns="118076" rtlCol="0" anchor="t" anchorCtr="0">
            <a:noAutofit/>
          </a:bodyPr>
          <a:lstStyle/>
          <a:p>
            <a:r>
              <a:rPr lang="en" sz="410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br>
              <a:rPr lang="en" sz="410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410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AIF ?</a:t>
            </a:r>
            <a:endParaRPr sz="4103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189" y="2025156"/>
            <a:ext cx="1228388" cy="946296"/>
          </a:xfrm>
          <a:prstGeom prst="rect">
            <a:avLst/>
          </a:prstGeom>
          <a:noFill/>
        </p:spPr>
        <p:txBody>
          <a:bodyPr wrap="square" lIns="44274" tIns="22135" rIns="44274" bIns="22135" rtlCol="0">
            <a:spAutoFit/>
          </a:bodyPr>
          <a:lstStyle/>
          <a:p>
            <a:pPr algn="r"/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High Post</a:t>
            </a:r>
          </a:p>
          <a:p>
            <a:pPr algn="r"/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harvest</a:t>
            </a:r>
          </a:p>
          <a:p>
            <a:pPr algn="r"/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losses</a:t>
            </a:r>
          </a:p>
        </p:txBody>
      </p:sp>
      <p:pic>
        <p:nvPicPr>
          <p:cNvPr id="2054" name="Picture 6" descr="✓ rotten fruit cartoon free vector eps, cdr, ai, svg vector illustration  graphic 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710657" y="1873821"/>
            <a:ext cx="892943" cy="90028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509248" y="4542757"/>
            <a:ext cx="1747179" cy="1020841"/>
          </a:xfrm>
          <a:prstGeom prst="rect">
            <a:avLst/>
          </a:prstGeom>
        </p:spPr>
        <p:txBody>
          <a:bodyPr wrap="none" lIns="118095" tIns="59047" rIns="118095" bIns="59047">
            <a:spAutoFit/>
          </a:bodyPr>
          <a:lstStyle/>
          <a:p>
            <a:pPr algn="r"/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Huge</a:t>
            </a:r>
          </a:p>
          <a:p>
            <a:pPr algn="r"/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infrastructure</a:t>
            </a:r>
          </a:p>
          <a:p>
            <a:pPr algn="r"/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Gap</a:t>
            </a:r>
          </a:p>
        </p:txBody>
      </p:sp>
      <p:pic>
        <p:nvPicPr>
          <p:cNvPr id="2056" name="Picture 8" descr="Agriculture Schemes | KVB | Loans, Schemes &amp; Servic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837399" y="3412298"/>
            <a:ext cx="589121" cy="593963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E80004D-6EC8-41BE-8A14-2CBF04E5298F}"/>
              </a:ext>
            </a:extLst>
          </p:cNvPr>
          <p:cNvSpPr txBox="1"/>
          <p:nvPr/>
        </p:nvSpPr>
        <p:spPr>
          <a:xfrm>
            <a:off x="4213015" y="5915574"/>
            <a:ext cx="3424605" cy="7909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885558" fontAlgn="base">
              <a:spcBef>
                <a:spcPct val="0"/>
              </a:spcBef>
              <a:spcAft>
                <a:spcPct val="0"/>
              </a:spcAft>
            </a:pPr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Dependence on </a:t>
            </a:r>
          </a:p>
          <a:p>
            <a:pPr algn="ctr" defTabSz="885558" fontAlgn="base">
              <a:spcBef>
                <a:spcPct val="0"/>
              </a:spcBef>
              <a:spcAft>
                <a:spcPct val="0"/>
              </a:spcAft>
            </a:pPr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intermediaries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12939291-44CD-4E41-A8AD-B24F3265E430}"/>
              </a:ext>
            </a:extLst>
          </p:cNvPr>
          <p:cNvSpPr>
            <a:spLocks noEditPoints="1"/>
          </p:cNvSpPr>
          <p:nvPr/>
        </p:nvSpPr>
        <p:spPr bwMode="auto">
          <a:xfrm>
            <a:off x="5553689" y="4009102"/>
            <a:ext cx="705468" cy="762068"/>
          </a:xfrm>
          <a:custGeom>
            <a:avLst/>
            <a:gdLst>
              <a:gd name="T0" fmla="*/ 1821 w 1830"/>
              <a:gd name="T1" fmla="*/ 413 h 1830"/>
              <a:gd name="T2" fmla="*/ 1452 w 1830"/>
              <a:gd name="T3" fmla="*/ 782 h 1830"/>
              <a:gd name="T4" fmla="*/ 1417 w 1830"/>
              <a:gd name="T5" fmla="*/ 782 h 1830"/>
              <a:gd name="T6" fmla="*/ 1295 w 1830"/>
              <a:gd name="T7" fmla="*/ 659 h 1830"/>
              <a:gd name="T8" fmla="*/ 1328 w 1830"/>
              <a:gd name="T9" fmla="*/ 626 h 1830"/>
              <a:gd name="T10" fmla="*/ 1328 w 1830"/>
              <a:gd name="T11" fmla="*/ 496 h 1830"/>
              <a:gd name="T12" fmla="*/ 1263 w 1830"/>
              <a:gd name="T13" fmla="*/ 469 h 1830"/>
              <a:gd name="T14" fmla="*/ 1198 w 1830"/>
              <a:gd name="T15" fmla="*/ 496 h 1830"/>
              <a:gd name="T16" fmla="*/ 1165 w 1830"/>
              <a:gd name="T17" fmla="*/ 529 h 1830"/>
              <a:gd name="T18" fmla="*/ 1048 w 1830"/>
              <a:gd name="T19" fmla="*/ 413 h 1830"/>
              <a:gd name="T20" fmla="*/ 1048 w 1830"/>
              <a:gd name="T21" fmla="*/ 379 h 1830"/>
              <a:gd name="T22" fmla="*/ 1417 w 1830"/>
              <a:gd name="T23" fmla="*/ 10 h 1830"/>
              <a:gd name="T24" fmla="*/ 1452 w 1830"/>
              <a:gd name="T25" fmla="*/ 10 h 1830"/>
              <a:gd name="T26" fmla="*/ 1821 w 1830"/>
              <a:gd name="T27" fmla="*/ 379 h 1830"/>
              <a:gd name="T28" fmla="*/ 1821 w 1830"/>
              <a:gd name="T29" fmla="*/ 413 h 1830"/>
              <a:gd name="T30" fmla="*/ 659 w 1830"/>
              <a:gd name="T31" fmla="*/ 1295 h 1830"/>
              <a:gd name="T32" fmla="*/ 629 w 1830"/>
              <a:gd name="T33" fmla="*/ 1325 h 1830"/>
              <a:gd name="T34" fmla="*/ 564 w 1830"/>
              <a:gd name="T35" fmla="*/ 1352 h 1830"/>
              <a:gd name="T36" fmla="*/ 499 w 1830"/>
              <a:gd name="T37" fmla="*/ 1325 h 1830"/>
              <a:gd name="T38" fmla="*/ 472 w 1830"/>
              <a:gd name="T39" fmla="*/ 1260 h 1830"/>
              <a:gd name="T40" fmla="*/ 499 w 1830"/>
              <a:gd name="T41" fmla="*/ 1194 h 1830"/>
              <a:gd name="T42" fmla="*/ 529 w 1830"/>
              <a:gd name="T43" fmla="*/ 1164 h 1830"/>
              <a:gd name="T44" fmla="*/ 413 w 1830"/>
              <a:gd name="T45" fmla="*/ 1048 h 1830"/>
              <a:gd name="T46" fmla="*/ 379 w 1830"/>
              <a:gd name="T47" fmla="*/ 1048 h 1830"/>
              <a:gd name="T48" fmla="*/ 10 w 1830"/>
              <a:gd name="T49" fmla="*/ 1417 h 1830"/>
              <a:gd name="T50" fmla="*/ 10 w 1830"/>
              <a:gd name="T51" fmla="*/ 1451 h 1830"/>
              <a:gd name="T52" fmla="*/ 379 w 1830"/>
              <a:gd name="T53" fmla="*/ 1820 h 1830"/>
              <a:gd name="T54" fmla="*/ 413 w 1830"/>
              <a:gd name="T55" fmla="*/ 1820 h 1830"/>
              <a:gd name="T56" fmla="*/ 782 w 1830"/>
              <a:gd name="T57" fmla="*/ 1451 h 1830"/>
              <a:gd name="T58" fmla="*/ 782 w 1830"/>
              <a:gd name="T59" fmla="*/ 1417 h 1830"/>
              <a:gd name="T60" fmla="*/ 659 w 1830"/>
              <a:gd name="T61" fmla="*/ 1295 h 1830"/>
              <a:gd name="T62" fmla="*/ 1179 w 1830"/>
              <a:gd name="T63" fmla="*/ 776 h 1830"/>
              <a:gd name="T64" fmla="*/ 1144 w 1830"/>
              <a:gd name="T65" fmla="*/ 810 h 1830"/>
              <a:gd name="T66" fmla="*/ 1079 w 1830"/>
              <a:gd name="T67" fmla="*/ 837 h 1830"/>
              <a:gd name="T68" fmla="*/ 1014 w 1830"/>
              <a:gd name="T69" fmla="*/ 810 h 1830"/>
              <a:gd name="T70" fmla="*/ 987 w 1830"/>
              <a:gd name="T71" fmla="*/ 745 h 1830"/>
              <a:gd name="T72" fmla="*/ 1014 w 1830"/>
              <a:gd name="T73" fmla="*/ 680 h 1830"/>
              <a:gd name="T74" fmla="*/ 1048 w 1830"/>
              <a:gd name="T75" fmla="*/ 645 h 1830"/>
              <a:gd name="T76" fmla="*/ 932 w 1830"/>
              <a:gd name="T77" fmla="*/ 529 h 1830"/>
              <a:gd name="T78" fmla="*/ 898 w 1830"/>
              <a:gd name="T79" fmla="*/ 529 h 1830"/>
              <a:gd name="T80" fmla="*/ 529 w 1830"/>
              <a:gd name="T81" fmla="*/ 898 h 1830"/>
              <a:gd name="T82" fmla="*/ 529 w 1830"/>
              <a:gd name="T83" fmla="*/ 932 h 1830"/>
              <a:gd name="T84" fmla="*/ 645 w 1830"/>
              <a:gd name="T85" fmla="*/ 1048 h 1830"/>
              <a:gd name="T86" fmla="*/ 683 w 1830"/>
              <a:gd name="T87" fmla="*/ 1010 h 1830"/>
              <a:gd name="T88" fmla="*/ 748 w 1830"/>
              <a:gd name="T89" fmla="*/ 983 h 1830"/>
              <a:gd name="T90" fmla="*/ 813 w 1830"/>
              <a:gd name="T91" fmla="*/ 1010 h 1830"/>
              <a:gd name="T92" fmla="*/ 813 w 1830"/>
              <a:gd name="T93" fmla="*/ 1141 h 1830"/>
              <a:gd name="T94" fmla="*/ 776 w 1830"/>
              <a:gd name="T95" fmla="*/ 1179 h 1830"/>
              <a:gd name="T96" fmla="*/ 898 w 1830"/>
              <a:gd name="T97" fmla="*/ 1301 h 1830"/>
              <a:gd name="T98" fmla="*/ 932 w 1830"/>
              <a:gd name="T99" fmla="*/ 1301 h 1830"/>
              <a:gd name="T100" fmla="*/ 1301 w 1830"/>
              <a:gd name="T101" fmla="*/ 932 h 1830"/>
              <a:gd name="T102" fmla="*/ 1301 w 1830"/>
              <a:gd name="T103" fmla="*/ 898 h 1830"/>
              <a:gd name="T104" fmla="*/ 1179 w 1830"/>
              <a:gd name="T105" fmla="*/ 776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0" h="1830">
                <a:moveTo>
                  <a:pt x="1821" y="413"/>
                </a:moveTo>
                <a:cubicBezTo>
                  <a:pt x="1452" y="782"/>
                  <a:pt x="1452" y="782"/>
                  <a:pt x="1452" y="782"/>
                </a:cubicBezTo>
                <a:cubicBezTo>
                  <a:pt x="1442" y="791"/>
                  <a:pt x="1427" y="791"/>
                  <a:pt x="1417" y="782"/>
                </a:cubicBezTo>
                <a:cubicBezTo>
                  <a:pt x="1295" y="659"/>
                  <a:pt x="1295" y="659"/>
                  <a:pt x="1295" y="659"/>
                </a:cubicBezTo>
                <a:cubicBezTo>
                  <a:pt x="1328" y="626"/>
                  <a:pt x="1328" y="626"/>
                  <a:pt x="1328" y="626"/>
                </a:cubicBezTo>
                <a:cubicBezTo>
                  <a:pt x="1364" y="590"/>
                  <a:pt x="1364" y="532"/>
                  <a:pt x="1328" y="496"/>
                </a:cubicBezTo>
                <a:cubicBezTo>
                  <a:pt x="1311" y="478"/>
                  <a:pt x="1288" y="469"/>
                  <a:pt x="1263" y="469"/>
                </a:cubicBezTo>
                <a:cubicBezTo>
                  <a:pt x="1238" y="469"/>
                  <a:pt x="1215" y="478"/>
                  <a:pt x="1198" y="496"/>
                </a:cubicBezTo>
                <a:cubicBezTo>
                  <a:pt x="1165" y="529"/>
                  <a:pt x="1165" y="529"/>
                  <a:pt x="1165" y="529"/>
                </a:cubicBezTo>
                <a:cubicBezTo>
                  <a:pt x="1048" y="413"/>
                  <a:pt x="1048" y="413"/>
                  <a:pt x="1048" y="413"/>
                </a:cubicBezTo>
                <a:cubicBezTo>
                  <a:pt x="1039" y="403"/>
                  <a:pt x="1039" y="388"/>
                  <a:pt x="1048" y="379"/>
                </a:cubicBezTo>
                <a:cubicBezTo>
                  <a:pt x="1417" y="10"/>
                  <a:pt x="1417" y="10"/>
                  <a:pt x="1417" y="10"/>
                </a:cubicBezTo>
                <a:cubicBezTo>
                  <a:pt x="1427" y="0"/>
                  <a:pt x="1442" y="0"/>
                  <a:pt x="1452" y="10"/>
                </a:cubicBezTo>
                <a:cubicBezTo>
                  <a:pt x="1821" y="379"/>
                  <a:pt x="1821" y="379"/>
                  <a:pt x="1821" y="379"/>
                </a:cubicBezTo>
                <a:cubicBezTo>
                  <a:pt x="1830" y="388"/>
                  <a:pt x="1830" y="403"/>
                  <a:pt x="1821" y="413"/>
                </a:cubicBezTo>
                <a:close/>
                <a:moveTo>
                  <a:pt x="659" y="1295"/>
                </a:moveTo>
                <a:cubicBezTo>
                  <a:pt x="629" y="1325"/>
                  <a:pt x="629" y="1325"/>
                  <a:pt x="629" y="1325"/>
                </a:cubicBezTo>
                <a:cubicBezTo>
                  <a:pt x="612" y="1342"/>
                  <a:pt x="589" y="1352"/>
                  <a:pt x="564" y="1352"/>
                </a:cubicBezTo>
                <a:cubicBezTo>
                  <a:pt x="540" y="1352"/>
                  <a:pt x="516" y="1342"/>
                  <a:pt x="499" y="1325"/>
                </a:cubicBezTo>
                <a:cubicBezTo>
                  <a:pt x="482" y="1307"/>
                  <a:pt x="472" y="1284"/>
                  <a:pt x="472" y="1260"/>
                </a:cubicBezTo>
                <a:cubicBezTo>
                  <a:pt x="472" y="1235"/>
                  <a:pt x="482" y="1212"/>
                  <a:pt x="499" y="1194"/>
                </a:cubicBezTo>
                <a:cubicBezTo>
                  <a:pt x="529" y="1164"/>
                  <a:pt x="529" y="1164"/>
                  <a:pt x="529" y="1164"/>
                </a:cubicBezTo>
                <a:cubicBezTo>
                  <a:pt x="413" y="1048"/>
                  <a:pt x="413" y="1048"/>
                  <a:pt x="413" y="1048"/>
                </a:cubicBezTo>
                <a:cubicBezTo>
                  <a:pt x="403" y="1039"/>
                  <a:pt x="388" y="1039"/>
                  <a:pt x="379" y="1048"/>
                </a:cubicBezTo>
                <a:cubicBezTo>
                  <a:pt x="10" y="1417"/>
                  <a:pt x="10" y="1417"/>
                  <a:pt x="10" y="1417"/>
                </a:cubicBezTo>
                <a:cubicBezTo>
                  <a:pt x="0" y="1427"/>
                  <a:pt x="0" y="1442"/>
                  <a:pt x="10" y="1451"/>
                </a:cubicBezTo>
                <a:cubicBezTo>
                  <a:pt x="379" y="1820"/>
                  <a:pt x="379" y="1820"/>
                  <a:pt x="379" y="1820"/>
                </a:cubicBezTo>
                <a:cubicBezTo>
                  <a:pt x="388" y="1830"/>
                  <a:pt x="403" y="1830"/>
                  <a:pt x="413" y="1820"/>
                </a:cubicBezTo>
                <a:cubicBezTo>
                  <a:pt x="782" y="1451"/>
                  <a:pt x="782" y="1451"/>
                  <a:pt x="782" y="1451"/>
                </a:cubicBezTo>
                <a:cubicBezTo>
                  <a:pt x="791" y="1442"/>
                  <a:pt x="791" y="1427"/>
                  <a:pt x="782" y="1417"/>
                </a:cubicBezTo>
                <a:lnTo>
                  <a:pt x="659" y="1295"/>
                </a:lnTo>
                <a:close/>
                <a:moveTo>
                  <a:pt x="1179" y="776"/>
                </a:moveTo>
                <a:cubicBezTo>
                  <a:pt x="1144" y="810"/>
                  <a:pt x="1144" y="810"/>
                  <a:pt x="1144" y="810"/>
                </a:cubicBezTo>
                <a:cubicBezTo>
                  <a:pt x="1127" y="828"/>
                  <a:pt x="1104" y="837"/>
                  <a:pt x="1079" y="837"/>
                </a:cubicBezTo>
                <a:cubicBezTo>
                  <a:pt x="1054" y="837"/>
                  <a:pt x="1031" y="828"/>
                  <a:pt x="1014" y="810"/>
                </a:cubicBezTo>
                <a:cubicBezTo>
                  <a:pt x="996" y="793"/>
                  <a:pt x="987" y="770"/>
                  <a:pt x="987" y="745"/>
                </a:cubicBezTo>
                <a:cubicBezTo>
                  <a:pt x="987" y="720"/>
                  <a:pt x="996" y="697"/>
                  <a:pt x="1014" y="680"/>
                </a:cubicBezTo>
                <a:cubicBezTo>
                  <a:pt x="1048" y="645"/>
                  <a:pt x="1048" y="645"/>
                  <a:pt x="1048" y="645"/>
                </a:cubicBezTo>
                <a:cubicBezTo>
                  <a:pt x="932" y="529"/>
                  <a:pt x="932" y="529"/>
                  <a:pt x="932" y="529"/>
                </a:cubicBezTo>
                <a:cubicBezTo>
                  <a:pt x="923" y="519"/>
                  <a:pt x="908" y="519"/>
                  <a:pt x="898" y="529"/>
                </a:cubicBezTo>
                <a:cubicBezTo>
                  <a:pt x="529" y="898"/>
                  <a:pt x="529" y="898"/>
                  <a:pt x="529" y="898"/>
                </a:cubicBezTo>
                <a:cubicBezTo>
                  <a:pt x="520" y="907"/>
                  <a:pt x="520" y="923"/>
                  <a:pt x="529" y="932"/>
                </a:cubicBezTo>
                <a:cubicBezTo>
                  <a:pt x="645" y="1048"/>
                  <a:pt x="645" y="1048"/>
                  <a:pt x="645" y="1048"/>
                </a:cubicBezTo>
                <a:cubicBezTo>
                  <a:pt x="683" y="1010"/>
                  <a:pt x="683" y="1010"/>
                  <a:pt x="683" y="1010"/>
                </a:cubicBezTo>
                <a:cubicBezTo>
                  <a:pt x="700" y="993"/>
                  <a:pt x="724" y="983"/>
                  <a:pt x="748" y="983"/>
                </a:cubicBezTo>
                <a:cubicBezTo>
                  <a:pt x="773" y="983"/>
                  <a:pt x="796" y="993"/>
                  <a:pt x="813" y="1010"/>
                </a:cubicBezTo>
                <a:cubicBezTo>
                  <a:pt x="849" y="1046"/>
                  <a:pt x="849" y="1105"/>
                  <a:pt x="813" y="1141"/>
                </a:cubicBezTo>
                <a:cubicBezTo>
                  <a:pt x="776" y="1179"/>
                  <a:pt x="776" y="1179"/>
                  <a:pt x="776" y="1179"/>
                </a:cubicBezTo>
                <a:cubicBezTo>
                  <a:pt x="898" y="1301"/>
                  <a:pt x="898" y="1301"/>
                  <a:pt x="898" y="1301"/>
                </a:cubicBezTo>
                <a:cubicBezTo>
                  <a:pt x="908" y="1310"/>
                  <a:pt x="923" y="1310"/>
                  <a:pt x="932" y="1301"/>
                </a:cubicBezTo>
                <a:cubicBezTo>
                  <a:pt x="1301" y="932"/>
                  <a:pt x="1301" y="932"/>
                  <a:pt x="1301" y="932"/>
                </a:cubicBezTo>
                <a:cubicBezTo>
                  <a:pt x="1311" y="923"/>
                  <a:pt x="1311" y="907"/>
                  <a:pt x="1301" y="898"/>
                </a:cubicBezTo>
                <a:lnTo>
                  <a:pt x="1179" y="7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65351" tIns="82675" rIns="165351" bIns="82675" numCol="1" anchor="t" anchorCtr="0" compatLnSpc="1">
            <a:prstTxWarp prst="textNoShape">
              <a:avLst/>
            </a:prstTxWarp>
          </a:bodyPr>
          <a:lstStyle/>
          <a:p>
            <a:pPr defTabSz="885558" fontAlgn="base">
              <a:spcBef>
                <a:spcPct val="0"/>
              </a:spcBef>
              <a:spcAft>
                <a:spcPct val="0"/>
              </a:spcAft>
            </a:pPr>
            <a:endParaRPr lang="en-US" sz="166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47339" y="4569391"/>
            <a:ext cx="1575606" cy="1321371"/>
          </a:xfrm>
          <a:prstGeom prst="rect">
            <a:avLst/>
          </a:prstGeom>
        </p:spPr>
        <p:txBody>
          <a:bodyPr wrap="square" lIns="118095" tIns="59047" rIns="118095" bIns="59047">
            <a:spAutoFit/>
          </a:bodyPr>
          <a:lstStyle/>
          <a:p>
            <a:pPr defTabSz="885558" fontAlgn="base">
              <a:spcBef>
                <a:spcPct val="0"/>
              </a:spcBef>
              <a:spcAft>
                <a:spcPct val="0"/>
              </a:spcAft>
            </a:pPr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Lack of</a:t>
            </a:r>
          </a:p>
          <a:p>
            <a:pPr defTabSz="885558" fontAlgn="base">
              <a:spcBef>
                <a:spcPct val="0"/>
              </a:spcBef>
              <a:spcAft>
                <a:spcPct val="0"/>
              </a:spcAft>
            </a:pPr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long-term</a:t>
            </a:r>
          </a:p>
          <a:p>
            <a:pPr defTabSz="885558" fontAlgn="base">
              <a:spcBef>
                <a:spcPct val="0"/>
              </a:spcBef>
              <a:spcAft>
                <a:spcPct val="0"/>
              </a:spcAft>
            </a:pPr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Institutional</a:t>
            </a:r>
          </a:p>
          <a:p>
            <a:pPr defTabSz="885558" fontAlgn="base">
              <a:spcBef>
                <a:spcPct val="0"/>
              </a:spcBef>
              <a:spcAft>
                <a:spcPct val="0"/>
              </a:spcAft>
            </a:pPr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funding  </a:t>
            </a: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D49ED2E3-C8F9-45EA-9D31-77D548D356B8}"/>
              </a:ext>
            </a:extLst>
          </p:cNvPr>
          <p:cNvSpPr>
            <a:spLocks/>
          </p:cNvSpPr>
          <p:nvPr/>
        </p:nvSpPr>
        <p:spPr bwMode="auto">
          <a:xfrm>
            <a:off x="7402379" y="3385101"/>
            <a:ext cx="681514" cy="702599"/>
          </a:xfrm>
          <a:custGeom>
            <a:avLst/>
            <a:gdLst>
              <a:gd name="connsiteX0" fmla="*/ 408151 w 1122265"/>
              <a:gd name="connsiteY0" fmla="*/ 618966 h 1128713"/>
              <a:gd name="connsiteX1" fmla="*/ 324550 w 1122265"/>
              <a:gd name="connsiteY1" fmla="*/ 638976 h 1128713"/>
              <a:gd name="connsiteX2" fmla="*/ 30162 w 1122265"/>
              <a:gd name="connsiteY2" fmla="*/ 806195 h 1128713"/>
              <a:gd name="connsiteX3" fmla="*/ 30162 w 1122265"/>
              <a:gd name="connsiteY3" fmla="*/ 1090612 h 1128713"/>
              <a:gd name="connsiteX4" fmla="*/ 366708 w 1122265"/>
              <a:gd name="connsiteY4" fmla="*/ 960552 h 1128713"/>
              <a:gd name="connsiteX5" fmla="*/ 417440 w 1122265"/>
              <a:gd name="connsiteY5" fmla="*/ 952691 h 1128713"/>
              <a:gd name="connsiteX6" fmla="*/ 566778 w 1122265"/>
              <a:gd name="connsiteY6" fmla="*/ 963411 h 1128713"/>
              <a:gd name="connsiteX7" fmla="*/ 795429 w 1122265"/>
              <a:gd name="connsiteY7" fmla="*/ 936970 h 1128713"/>
              <a:gd name="connsiteX8" fmla="*/ 1046230 w 1122265"/>
              <a:gd name="connsiteY8" fmla="*/ 770465 h 1128713"/>
              <a:gd name="connsiteX9" fmla="*/ 1078384 w 1122265"/>
              <a:gd name="connsiteY9" fmla="*/ 733305 h 1128713"/>
              <a:gd name="connsiteX10" fmla="*/ 1073383 w 1122265"/>
              <a:gd name="connsiteY10" fmla="*/ 658985 h 1128713"/>
              <a:gd name="connsiteX11" fmla="*/ 1034798 w 1122265"/>
              <a:gd name="connsiteY11" fmla="*/ 645407 h 1128713"/>
              <a:gd name="connsiteX12" fmla="*/ 997642 w 1122265"/>
              <a:gd name="connsiteY12" fmla="*/ 663272 h 1128713"/>
              <a:gd name="connsiteX13" fmla="*/ 949768 w 1122265"/>
              <a:gd name="connsiteY13" fmla="*/ 716869 h 1128713"/>
              <a:gd name="connsiteX14" fmla="*/ 804003 w 1122265"/>
              <a:gd name="connsiteY14" fmla="*/ 808339 h 1128713"/>
              <a:gd name="connsiteX15" fmla="*/ 606792 w 1122265"/>
              <a:gd name="connsiteY15" fmla="*/ 797620 h 1128713"/>
              <a:gd name="connsiteX16" fmla="*/ 551772 w 1122265"/>
              <a:gd name="connsiteY16" fmla="*/ 775467 h 1128713"/>
              <a:gd name="connsiteX17" fmla="*/ 542483 w 1122265"/>
              <a:gd name="connsiteY17" fmla="*/ 759031 h 1128713"/>
              <a:gd name="connsiteX18" fmla="*/ 556060 w 1122265"/>
              <a:gd name="connsiteY18" fmla="*/ 745453 h 1128713"/>
              <a:gd name="connsiteX19" fmla="*/ 713972 w 1122265"/>
              <a:gd name="connsiteY19" fmla="*/ 729732 h 1128713"/>
              <a:gd name="connsiteX20" fmla="*/ 757558 w 1122265"/>
              <a:gd name="connsiteY20" fmla="*/ 682567 h 1128713"/>
              <a:gd name="connsiteX21" fmla="*/ 711828 w 1122265"/>
              <a:gd name="connsiteY21" fmla="*/ 634688 h 1128713"/>
              <a:gd name="connsiteX22" fmla="*/ 408151 w 1122265"/>
              <a:gd name="connsiteY22" fmla="*/ 618966 h 1128713"/>
              <a:gd name="connsiteX23" fmla="*/ 389667 w 1122265"/>
              <a:gd name="connsiteY23" fmla="*/ 587375 h 1128713"/>
              <a:gd name="connsiteX24" fmla="*/ 393235 w 1122265"/>
              <a:gd name="connsiteY24" fmla="*/ 587375 h 1128713"/>
              <a:gd name="connsiteX25" fmla="*/ 396090 w 1122265"/>
              <a:gd name="connsiteY25" fmla="*/ 587375 h 1128713"/>
              <a:gd name="connsiteX26" fmla="*/ 398944 w 1122265"/>
              <a:gd name="connsiteY26" fmla="*/ 587375 h 1128713"/>
              <a:gd name="connsiteX27" fmla="*/ 402513 w 1122265"/>
              <a:gd name="connsiteY27" fmla="*/ 587375 h 1128713"/>
              <a:gd name="connsiteX28" fmla="*/ 410363 w 1122265"/>
              <a:gd name="connsiteY28" fmla="*/ 587375 h 1128713"/>
              <a:gd name="connsiteX29" fmla="*/ 714389 w 1122265"/>
              <a:gd name="connsiteY29" fmla="*/ 603087 h 1128713"/>
              <a:gd name="connsiteX30" fmla="*/ 779333 w 1122265"/>
              <a:gd name="connsiteY30" fmla="*/ 643794 h 1128713"/>
              <a:gd name="connsiteX31" fmla="*/ 781474 w 1122265"/>
              <a:gd name="connsiteY31" fmla="*/ 648079 h 1128713"/>
              <a:gd name="connsiteX32" fmla="*/ 787897 w 1122265"/>
              <a:gd name="connsiteY32" fmla="*/ 666648 h 1128713"/>
              <a:gd name="connsiteX33" fmla="*/ 789324 w 1122265"/>
              <a:gd name="connsiteY33" fmla="*/ 682359 h 1128713"/>
              <a:gd name="connsiteX34" fmla="*/ 788611 w 1122265"/>
              <a:gd name="connsiteY34" fmla="*/ 688073 h 1128713"/>
              <a:gd name="connsiteX35" fmla="*/ 788611 w 1122265"/>
              <a:gd name="connsiteY35" fmla="*/ 688787 h 1128713"/>
              <a:gd name="connsiteX36" fmla="*/ 787897 w 1122265"/>
              <a:gd name="connsiteY36" fmla="*/ 694500 h 1128713"/>
              <a:gd name="connsiteX37" fmla="*/ 762918 w 1122265"/>
              <a:gd name="connsiteY37" fmla="*/ 741635 h 1128713"/>
              <a:gd name="connsiteX38" fmla="*/ 762205 w 1122265"/>
              <a:gd name="connsiteY38" fmla="*/ 741635 h 1128713"/>
              <a:gd name="connsiteX39" fmla="*/ 757923 w 1122265"/>
              <a:gd name="connsiteY39" fmla="*/ 745206 h 1128713"/>
              <a:gd name="connsiteX40" fmla="*/ 753641 w 1122265"/>
              <a:gd name="connsiteY40" fmla="*/ 748063 h 1128713"/>
              <a:gd name="connsiteX41" fmla="*/ 752927 w 1122265"/>
              <a:gd name="connsiteY41" fmla="*/ 748777 h 1128713"/>
              <a:gd name="connsiteX42" fmla="*/ 748645 w 1122265"/>
              <a:gd name="connsiteY42" fmla="*/ 751633 h 1128713"/>
              <a:gd name="connsiteX43" fmla="*/ 747218 w 1122265"/>
              <a:gd name="connsiteY43" fmla="*/ 752348 h 1128713"/>
              <a:gd name="connsiteX44" fmla="*/ 742222 w 1122265"/>
              <a:gd name="connsiteY44" fmla="*/ 754490 h 1128713"/>
              <a:gd name="connsiteX45" fmla="*/ 741508 w 1122265"/>
              <a:gd name="connsiteY45" fmla="*/ 755204 h 1128713"/>
              <a:gd name="connsiteX46" fmla="*/ 737226 w 1122265"/>
              <a:gd name="connsiteY46" fmla="*/ 756633 h 1128713"/>
              <a:gd name="connsiteX47" fmla="*/ 717957 w 1122265"/>
              <a:gd name="connsiteY47" fmla="*/ 760918 h 1128713"/>
              <a:gd name="connsiteX48" fmla="*/ 623752 w 1122265"/>
              <a:gd name="connsiteY48" fmla="*/ 770202 h 1128713"/>
              <a:gd name="connsiteX49" fmla="*/ 742222 w 1122265"/>
              <a:gd name="connsiteY49" fmla="*/ 787342 h 1128713"/>
              <a:gd name="connsiteX50" fmla="*/ 774337 w 1122265"/>
              <a:gd name="connsiteY50" fmla="*/ 783057 h 1128713"/>
              <a:gd name="connsiteX51" fmla="*/ 784329 w 1122265"/>
              <a:gd name="connsiteY51" fmla="*/ 780914 h 1128713"/>
              <a:gd name="connsiteX52" fmla="*/ 785756 w 1122265"/>
              <a:gd name="connsiteY52" fmla="*/ 780200 h 1128713"/>
              <a:gd name="connsiteX53" fmla="*/ 795747 w 1122265"/>
              <a:gd name="connsiteY53" fmla="*/ 778058 h 1128713"/>
              <a:gd name="connsiteX54" fmla="*/ 825722 w 1122265"/>
              <a:gd name="connsiteY54" fmla="*/ 767345 h 1128713"/>
              <a:gd name="connsiteX55" fmla="*/ 908508 w 1122265"/>
              <a:gd name="connsiteY55" fmla="*/ 714497 h 1128713"/>
              <a:gd name="connsiteX56" fmla="*/ 927064 w 1122265"/>
              <a:gd name="connsiteY56" fmla="*/ 695928 h 1128713"/>
              <a:gd name="connsiteX57" fmla="*/ 974166 w 1122265"/>
              <a:gd name="connsiteY57" fmla="*/ 642366 h 1128713"/>
              <a:gd name="connsiteX58" fmla="*/ 977021 w 1122265"/>
              <a:gd name="connsiteY58" fmla="*/ 638795 h 1128713"/>
              <a:gd name="connsiteX59" fmla="*/ 977734 w 1122265"/>
              <a:gd name="connsiteY59" fmla="*/ 638795 h 1128713"/>
              <a:gd name="connsiteX60" fmla="*/ 1032687 w 1122265"/>
              <a:gd name="connsiteY60" fmla="*/ 613799 h 1128713"/>
              <a:gd name="connsiteX61" fmla="*/ 1033401 w 1122265"/>
              <a:gd name="connsiteY61" fmla="*/ 613799 h 1128713"/>
              <a:gd name="connsiteX62" fmla="*/ 1037683 w 1122265"/>
              <a:gd name="connsiteY62" fmla="*/ 613799 h 1128713"/>
              <a:gd name="connsiteX63" fmla="*/ 1039111 w 1122265"/>
              <a:gd name="connsiteY63" fmla="*/ 613799 h 1128713"/>
              <a:gd name="connsiteX64" fmla="*/ 1078363 w 1122265"/>
              <a:gd name="connsiteY64" fmla="*/ 624512 h 1128713"/>
              <a:gd name="connsiteX65" fmla="*/ 1081931 w 1122265"/>
              <a:gd name="connsiteY65" fmla="*/ 626654 h 1128713"/>
              <a:gd name="connsiteX66" fmla="*/ 1084786 w 1122265"/>
              <a:gd name="connsiteY66" fmla="*/ 628083 h 1128713"/>
              <a:gd name="connsiteX67" fmla="*/ 1085499 w 1122265"/>
              <a:gd name="connsiteY67" fmla="*/ 628797 h 1128713"/>
              <a:gd name="connsiteX68" fmla="*/ 1088354 w 1122265"/>
              <a:gd name="connsiteY68" fmla="*/ 630939 h 1128713"/>
              <a:gd name="connsiteX69" fmla="*/ 1089068 w 1122265"/>
              <a:gd name="connsiteY69" fmla="*/ 631653 h 1128713"/>
              <a:gd name="connsiteX70" fmla="*/ 1091209 w 1122265"/>
              <a:gd name="connsiteY70" fmla="*/ 633082 h 1128713"/>
              <a:gd name="connsiteX71" fmla="*/ 1094063 w 1122265"/>
              <a:gd name="connsiteY71" fmla="*/ 635224 h 1128713"/>
              <a:gd name="connsiteX72" fmla="*/ 1094063 w 1122265"/>
              <a:gd name="connsiteY72" fmla="*/ 635938 h 1128713"/>
              <a:gd name="connsiteX73" fmla="*/ 1101914 w 1122265"/>
              <a:gd name="connsiteY73" fmla="*/ 753062 h 1128713"/>
              <a:gd name="connsiteX74" fmla="*/ 1070512 w 1122265"/>
              <a:gd name="connsiteY74" fmla="*/ 790913 h 1128713"/>
              <a:gd name="connsiteX75" fmla="*/ 964888 w 1122265"/>
              <a:gd name="connsiteY75" fmla="*/ 887325 h 1128713"/>
              <a:gd name="connsiteX76" fmla="*/ 955611 w 1122265"/>
              <a:gd name="connsiteY76" fmla="*/ 893752 h 1128713"/>
              <a:gd name="connsiteX77" fmla="*/ 947046 w 1122265"/>
              <a:gd name="connsiteY77" fmla="*/ 899466 h 1128713"/>
              <a:gd name="connsiteX78" fmla="*/ 805025 w 1122265"/>
              <a:gd name="connsiteY78" fmla="*/ 966597 h 1128713"/>
              <a:gd name="connsiteX79" fmla="*/ 791465 w 1122265"/>
              <a:gd name="connsiteY79" fmla="*/ 970882 h 1128713"/>
              <a:gd name="connsiteX80" fmla="*/ 787183 w 1122265"/>
              <a:gd name="connsiteY80" fmla="*/ 971597 h 1128713"/>
              <a:gd name="connsiteX81" fmla="*/ 778619 w 1122265"/>
              <a:gd name="connsiteY81" fmla="*/ 974453 h 1128713"/>
              <a:gd name="connsiteX82" fmla="*/ 772910 w 1122265"/>
              <a:gd name="connsiteY82" fmla="*/ 975882 h 1128713"/>
              <a:gd name="connsiteX83" fmla="*/ 765059 w 1122265"/>
              <a:gd name="connsiteY83" fmla="*/ 977310 h 1128713"/>
              <a:gd name="connsiteX84" fmla="*/ 758636 w 1122265"/>
              <a:gd name="connsiteY84" fmla="*/ 979452 h 1128713"/>
              <a:gd name="connsiteX85" fmla="*/ 752927 w 1122265"/>
              <a:gd name="connsiteY85" fmla="*/ 980167 h 1128713"/>
              <a:gd name="connsiteX86" fmla="*/ 723666 w 1122265"/>
              <a:gd name="connsiteY86" fmla="*/ 986594 h 1128713"/>
              <a:gd name="connsiteX87" fmla="*/ 720812 w 1122265"/>
              <a:gd name="connsiteY87" fmla="*/ 986594 h 1128713"/>
              <a:gd name="connsiteX88" fmla="*/ 710106 w 1122265"/>
              <a:gd name="connsiteY88" fmla="*/ 988737 h 1128713"/>
              <a:gd name="connsiteX89" fmla="*/ 708679 w 1122265"/>
              <a:gd name="connsiteY89" fmla="*/ 988737 h 1128713"/>
              <a:gd name="connsiteX90" fmla="*/ 649444 w 1122265"/>
              <a:gd name="connsiteY90" fmla="*/ 995164 h 1128713"/>
              <a:gd name="connsiteX91" fmla="*/ 647303 w 1122265"/>
              <a:gd name="connsiteY91" fmla="*/ 995164 h 1128713"/>
              <a:gd name="connsiteX92" fmla="*/ 636598 w 1122265"/>
              <a:gd name="connsiteY92" fmla="*/ 995878 h 1128713"/>
              <a:gd name="connsiteX93" fmla="*/ 634457 w 1122265"/>
              <a:gd name="connsiteY93" fmla="*/ 995878 h 1128713"/>
              <a:gd name="connsiteX94" fmla="*/ 620183 w 1122265"/>
              <a:gd name="connsiteY94" fmla="*/ 995878 h 1128713"/>
              <a:gd name="connsiteX95" fmla="*/ 619470 w 1122265"/>
              <a:gd name="connsiteY95" fmla="*/ 995878 h 1128713"/>
              <a:gd name="connsiteX96" fmla="*/ 611619 w 1122265"/>
              <a:gd name="connsiteY96" fmla="*/ 995878 h 1128713"/>
              <a:gd name="connsiteX97" fmla="*/ 605196 w 1122265"/>
              <a:gd name="connsiteY97" fmla="*/ 995878 h 1128713"/>
              <a:gd name="connsiteX98" fmla="*/ 598060 w 1122265"/>
              <a:gd name="connsiteY98" fmla="*/ 995878 h 1128713"/>
              <a:gd name="connsiteX99" fmla="*/ 591637 w 1122265"/>
              <a:gd name="connsiteY99" fmla="*/ 995878 h 1128713"/>
              <a:gd name="connsiteX100" fmla="*/ 583786 w 1122265"/>
              <a:gd name="connsiteY100" fmla="*/ 995164 h 1128713"/>
              <a:gd name="connsiteX101" fmla="*/ 578077 w 1122265"/>
              <a:gd name="connsiteY101" fmla="*/ 995164 h 1128713"/>
              <a:gd name="connsiteX102" fmla="*/ 565944 w 1122265"/>
              <a:gd name="connsiteY102" fmla="*/ 994450 h 1128713"/>
              <a:gd name="connsiteX103" fmla="*/ 565231 w 1122265"/>
              <a:gd name="connsiteY103" fmla="*/ 994450 h 1128713"/>
              <a:gd name="connsiteX104" fmla="*/ 484585 w 1122265"/>
              <a:gd name="connsiteY104" fmla="*/ 988737 h 1128713"/>
              <a:gd name="connsiteX105" fmla="*/ 416073 w 1122265"/>
              <a:gd name="connsiteY105" fmla="*/ 983737 h 1128713"/>
              <a:gd name="connsiteX106" fmla="*/ 410363 w 1122265"/>
              <a:gd name="connsiteY106" fmla="*/ 983737 h 1128713"/>
              <a:gd name="connsiteX107" fmla="*/ 406795 w 1122265"/>
              <a:gd name="connsiteY107" fmla="*/ 983737 h 1128713"/>
              <a:gd name="connsiteX108" fmla="*/ 392521 w 1122265"/>
              <a:gd name="connsiteY108" fmla="*/ 985166 h 1128713"/>
              <a:gd name="connsiteX109" fmla="*/ 388239 w 1122265"/>
              <a:gd name="connsiteY109" fmla="*/ 985880 h 1128713"/>
              <a:gd name="connsiteX110" fmla="*/ 388239 w 1122265"/>
              <a:gd name="connsiteY110" fmla="*/ 986594 h 1128713"/>
              <a:gd name="connsiteX111" fmla="*/ 383957 w 1122265"/>
              <a:gd name="connsiteY111" fmla="*/ 987308 h 1128713"/>
              <a:gd name="connsiteX112" fmla="*/ 383244 w 1122265"/>
              <a:gd name="connsiteY112" fmla="*/ 988022 h 1128713"/>
              <a:gd name="connsiteX113" fmla="*/ 378961 w 1122265"/>
              <a:gd name="connsiteY113" fmla="*/ 989451 h 1128713"/>
              <a:gd name="connsiteX114" fmla="*/ 21410 w 1122265"/>
              <a:gd name="connsiteY114" fmla="*/ 1127999 h 1128713"/>
              <a:gd name="connsiteX115" fmla="*/ 15701 w 1122265"/>
              <a:gd name="connsiteY115" fmla="*/ 1128713 h 1128713"/>
              <a:gd name="connsiteX116" fmla="*/ 7137 w 1122265"/>
              <a:gd name="connsiteY116" fmla="*/ 1125856 h 1128713"/>
              <a:gd name="connsiteX117" fmla="*/ 0 w 1122265"/>
              <a:gd name="connsiteY117" fmla="*/ 1113001 h 1128713"/>
              <a:gd name="connsiteX118" fmla="*/ 0 w 1122265"/>
              <a:gd name="connsiteY118" fmla="*/ 796626 h 1128713"/>
              <a:gd name="connsiteX119" fmla="*/ 7851 w 1122265"/>
              <a:gd name="connsiteY119" fmla="*/ 783057 h 1128713"/>
              <a:gd name="connsiteX120" fmla="*/ 309735 w 1122265"/>
              <a:gd name="connsiteY120" fmla="*/ 611657 h 1128713"/>
              <a:gd name="connsiteX121" fmla="*/ 315444 w 1122265"/>
              <a:gd name="connsiteY121" fmla="*/ 608800 h 1128713"/>
              <a:gd name="connsiteX122" fmla="*/ 317585 w 1122265"/>
              <a:gd name="connsiteY122" fmla="*/ 607372 h 1128713"/>
              <a:gd name="connsiteX123" fmla="*/ 320440 w 1122265"/>
              <a:gd name="connsiteY123" fmla="*/ 605943 h 1128713"/>
              <a:gd name="connsiteX124" fmla="*/ 324009 w 1122265"/>
              <a:gd name="connsiteY124" fmla="*/ 604515 h 1128713"/>
              <a:gd name="connsiteX125" fmla="*/ 326150 w 1122265"/>
              <a:gd name="connsiteY125" fmla="*/ 603087 h 1128713"/>
              <a:gd name="connsiteX126" fmla="*/ 329718 w 1122265"/>
              <a:gd name="connsiteY126" fmla="*/ 601658 h 1128713"/>
              <a:gd name="connsiteX127" fmla="*/ 331859 w 1122265"/>
              <a:gd name="connsiteY127" fmla="*/ 600944 h 1128713"/>
              <a:gd name="connsiteX128" fmla="*/ 336141 w 1122265"/>
              <a:gd name="connsiteY128" fmla="*/ 599516 h 1128713"/>
              <a:gd name="connsiteX129" fmla="*/ 337568 w 1122265"/>
              <a:gd name="connsiteY129" fmla="*/ 598802 h 1128713"/>
              <a:gd name="connsiteX130" fmla="*/ 341850 w 1122265"/>
              <a:gd name="connsiteY130" fmla="*/ 597373 h 1128713"/>
              <a:gd name="connsiteX131" fmla="*/ 342564 w 1122265"/>
              <a:gd name="connsiteY131" fmla="*/ 596659 h 1128713"/>
              <a:gd name="connsiteX132" fmla="*/ 347560 w 1122265"/>
              <a:gd name="connsiteY132" fmla="*/ 595231 h 1128713"/>
              <a:gd name="connsiteX133" fmla="*/ 348273 w 1122265"/>
              <a:gd name="connsiteY133" fmla="*/ 595231 h 1128713"/>
              <a:gd name="connsiteX134" fmla="*/ 381816 w 1122265"/>
              <a:gd name="connsiteY134" fmla="*/ 588089 h 1128713"/>
              <a:gd name="connsiteX135" fmla="*/ 383244 w 1122265"/>
              <a:gd name="connsiteY135" fmla="*/ 588089 h 1128713"/>
              <a:gd name="connsiteX136" fmla="*/ 386812 w 1122265"/>
              <a:gd name="connsiteY136" fmla="*/ 588089 h 1128713"/>
              <a:gd name="connsiteX137" fmla="*/ 389667 w 1122265"/>
              <a:gd name="connsiteY137" fmla="*/ 587375 h 1128713"/>
              <a:gd name="connsiteX138" fmla="*/ 637653 w 1122265"/>
              <a:gd name="connsiteY138" fmla="*/ 0 h 1128713"/>
              <a:gd name="connsiteX139" fmla="*/ 747520 w 1122265"/>
              <a:gd name="connsiteY139" fmla="*/ 0 h 1128713"/>
              <a:gd name="connsiteX140" fmla="*/ 783905 w 1122265"/>
              <a:gd name="connsiteY140" fmla="*/ 15718 h 1128713"/>
              <a:gd name="connsiteX141" fmla="*/ 788186 w 1122265"/>
              <a:gd name="connsiteY141" fmla="*/ 32151 h 1128713"/>
              <a:gd name="connsiteX142" fmla="*/ 857388 w 1122265"/>
              <a:gd name="connsiteY142" fmla="*/ 90738 h 1128713"/>
              <a:gd name="connsiteX143" fmla="*/ 791039 w 1122265"/>
              <a:gd name="connsiteY143" fmla="*/ 169329 h 1128713"/>
              <a:gd name="connsiteX144" fmla="*/ 790326 w 1122265"/>
              <a:gd name="connsiteY144" fmla="*/ 170044 h 1128713"/>
              <a:gd name="connsiteX145" fmla="*/ 783905 w 1122265"/>
              <a:gd name="connsiteY145" fmla="*/ 181475 h 1128713"/>
              <a:gd name="connsiteX146" fmla="*/ 787472 w 1122265"/>
              <a:gd name="connsiteY146" fmla="*/ 187191 h 1128713"/>
              <a:gd name="connsiteX147" fmla="*/ 1020049 w 1122265"/>
              <a:gd name="connsiteY147" fmla="*/ 572291 h 1128713"/>
              <a:gd name="connsiteX148" fmla="*/ 1020762 w 1122265"/>
              <a:gd name="connsiteY148" fmla="*/ 584437 h 1128713"/>
              <a:gd name="connsiteX149" fmla="*/ 1005067 w 1122265"/>
              <a:gd name="connsiteY149" fmla="*/ 588009 h 1128713"/>
              <a:gd name="connsiteX150" fmla="*/ 989371 w 1122265"/>
              <a:gd name="connsiteY150" fmla="*/ 593725 h 1128713"/>
              <a:gd name="connsiteX151" fmla="*/ 989371 w 1122265"/>
              <a:gd name="connsiteY151" fmla="*/ 574434 h 1128713"/>
              <a:gd name="connsiteX152" fmla="*/ 988658 w 1122265"/>
              <a:gd name="connsiteY152" fmla="*/ 573005 h 1128713"/>
              <a:gd name="connsiteX153" fmla="*/ 767496 w 1122265"/>
              <a:gd name="connsiteY153" fmla="*/ 211483 h 1128713"/>
              <a:gd name="connsiteX154" fmla="*/ 752514 w 1122265"/>
              <a:gd name="connsiteY154" fmla="*/ 181475 h 1128713"/>
              <a:gd name="connsiteX155" fmla="*/ 769636 w 1122265"/>
              <a:gd name="connsiteY155" fmla="*/ 146466 h 1128713"/>
              <a:gd name="connsiteX156" fmla="*/ 824570 w 1122265"/>
              <a:gd name="connsiteY156" fmla="*/ 88594 h 1128713"/>
              <a:gd name="connsiteX157" fmla="*/ 778198 w 1122265"/>
              <a:gd name="connsiteY157" fmla="*/ 62873 h 1128713"/>
              <a:gd name="connsiteX158" fmla="*/ 752514 w 1122265"/>
              <a:gd name="connsiteY158" fmla="*/ 115030 h 1128713"/>
              <a:gd name="connsiteX159" fmla="*/ 738246 w 1122265"/>
              <a:gd name="connsiteY159" fmla="*/ 124318 h 1128713"/>
              <a:gd name="connsiteX160" fmla="*/ 731825 w 1122265"/>
              <a:gd name="connsiteY160" fmla="*/ 122889 h 1128713"/>
              <a:gd name="connsiteX161" fmla="*/ 722550 w 1122265"/>
              <a:gd name="connsiteY161" fmla="*/ 108599 h 1128713"/>
              <a:gd name="connsiteX162" fmla="*/ 723977 w 1122265"/>
              <a:gd name="connsiteY162" fmla="*/ 102169 h 1128713"/>
              <a:gd name="connsiteX163" fmla="*/ 751801 w 1122265"/>
              <a:gd name="connsiteY163" fmla="*/ 46440 h 1128713"/>
              <a:gd name="connsiteX164" fmla="*/ 753228 w 1122265"/>
              <a:gd name="connsiteY164" fmla="*/ 42868 h 1128713"/>
              <a:gd name="connsiteX165" fmla="*/ 756795 w 1122265"/>
              <a:gd name="connsiteY165" fmla="*/ 32866 h 1128713"/>
              <a:gd name="connsiteX166" fmla="*/ 748234 w 1122265"/>
              <a:gd name="connsiteY166" fmla="*/ 31437 h 1128713"/>
              <a:gd name="connsiteX167" fmla="*/ 747520 w 1122265"/>
              <a:gd name="connsiteY167" fmla="*/ 31437 h 1128713"/>
              <a:gd name="connsiteX168" fmla="*/ 637653 w 1122265"/>
              <a:gd name="connsiteY168" fmla="*/ 31437 h 1128713"/>
              <a:gd name="connsiteX169" fmla="*/ 636226 w 1122265"/>
              <a:gd name="connsiteY169" fmla="*/ 31437 h 1128713"/>
              <a:gd name="connsiteX170" fmla="*/ 628378 w 1122265"/>
              <a:gd name="connsiteY170" fmla="*/ 32866 h 1128713"/>
              <a:gd name="connsiteX171" fmla="*/ 631945 w 1122265"/>
              <a:gd name="connsiteY171" fmla="*/ 42868 h 1128713"/>
              <a:gd name="connsiteX172" fmla="*/ 633372 w 1122265"/>
              <a:gd name="connsiteY172" fmla="*/ 46440 h 1128713"/>
              <a:gd name="connsiteX173" fmla="*/ 661196 w 1122265"/>
              <a:gd name="connsiteY173" fmla="*/ 102169 h 1128713"/>
              <a:gd name="connsiteX174" fmla="*/ 662623 w 1122265"/>
              <a:gd name="connsiteY174" fmla="*/ 108599 h 1128713"/>
              <a:gd name="connsiteX175" fmla="*/ 653348 w 1122265"/>
              <a:gd name="connsiteY175" fmla="*/ 122889 h 1128713"/>
              <a:gd name="connsiteX176" fmla="*/ 632659 w 1122265"/>
              <a:gd name="connsiteY176" fmla="*/ 115030 h 1128713"/>
              <a:gd name="connsiteX177" fmla="*/ 606975 w 1122265"/>
              <a:gd name="connsiteY177" fmla="*/ 62873 h 1128713"/>
              <a:gd name="connsiteX178" fmla="*/ 560603 w 1122265"/>
              <a:gd name="connsiteY178" fmla="*/ 88594 h 1128713"/>
              <a:gd name="connsiteX179" fmla="*/ 615537 w 1122265"/>
              <a:gd name="connsiteY179" fmla="*/ 146466 h 1128713"/>
              <a:gd name="connsiteX180" fmla="*/ 632659 w 1122265"/>
              <a:gd name="connsiteY180" fmla="*/ 181475 h 1128713"/>
              <a:gd name="connsiteX181" fmla="*/ 617677 w 1122265"/>
              <a:gd name="connsiteY181" fmla="*/ 211483 h 1128713"/>
              <a:gd name="connsiteX182" fmla="*/ 397228 w 1122265"/>
              <a:gd name="connsiteY182" fmla="*/ 556572 h 1128713"/>
              <a:gd name="connsiteX183" fmla="*/ 380820 w 1122265"/>
              <a:gd name="connsiteY183" fmla="*/ 557287 h 1128713"/>
              <a:gd name="connsiteX184" fmla="*/ 365124 w 1122265"/>
              <a:gd name="connsiteY184" fmla="*/ 559430 h 1128713"/>
              <a:gd name="connsiteX185" fmla="*/ 597701 w 1122265"/>
              <a:gd name="connsiteY185" fmla="*/ 187191 h 1128713"/>
              <a:gd name="connsiteX186" fmla="*/ 601268 w 1122265"/>
              <a:gd name="connsiteY186" fmla="*/ 181475 h 1128713"/>
              <a:gd name="connsiteX187" fmla="*/ 594847 w 1122265"/>
              <a:gd name="connsiteY187" fmla="*/ 170044 h 1128713"/>
              <a:gd name="connsiteX188" fmla="*/ 594134 w 1122265"/>
              <a:gd name="connsiteY188" fmla="*/ 169329 h 1128713"/>
              <a:gd name="connsiteX189" fmla="*/ 527785 w 1122265"/>
              <a:gd name="connsiteY189" fmla="*/ 90738 h 1128713"/>
              <a:gd name="connsiteX190" fmla="*/ 596988 w 1122265"/>
              <a:gd name="connsiteY190" fmla="*/ 32151 h 1128713"/>
              <a:gd name="connsiteX191" fmla="*/ 601268 w 1122265"/>
              <a:gd name="connsiteY191" fmla="*/ 15718 h 1128713"/>
              <a:gd name="connsiteX192" fmla="*/ 637653 w 1122265"/>
              <a:gd name="connsiteY192" fmla="*/ 0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22265" h="1128713">
                <a:moveTo>
                  <a:pt x="408151" y="618966"/>
                </a:moveTo>
                <a:cubicBezTo>
                  <a:pt x="378855" y="617537"/>
                  <a:pt x="349559" y="624683"/>
                  <a:pt x="324550" y="638976"/>
                </a:cubicBezTo>
                <a:cubicBezTo>
                  <a:pt x="324550" y="638976"/>
                  <a:pt x="324550" y="638976"/>
                  <a:pt x="30162" y="806195"/>
                </a:cubicBezTo>
                <a:cubicBezTo>
                  <a:pt x="30162" y="806195"/>
                  <a:pt x="30162" y="806195"/>
                  <a:pt x="30162" y="1090612"/>
                </a:cubicBezTo>
                <a:cubicBezTo>
                  <a:pt x="30162" y="1090612"/>
                  <a:pt x="30162" y="1090612"/>
                  <a:pt x="366708" y="960552"/>
                </a:cubicBezTo>
                <a:cubicBezTo>
                  <a:pt x="383142" y="954121"/>
                  <a:pt x="400291" y="951262"/>
                  <a:pt x="417440" y="952691"/>
                </a:cubicBezTo>
                <a:cubicBezTo>
                  <a:pt x="417440" y="952691"/>
                  <a:pt x="417440" y="952691"/>
                  <a:pt x="566778" y="963411"/>
                </a:cubicBezTo>
                <a:cubicBezTo>
                  <a:pt x="643947" y="969128"/>
                  <a:pt x="721117" y="959838"/>
                  <a:pt x="795429" y="936970"/>
                </a:cubicBezTo>
                <a:cubicBezTo>
                  <a:pt x="893320" y="906242"/>
                  <a:pt x="979779" y="849072"/>
                  <a:pt x="1046230" y="770465"/>
                </a:cubicBezTo>
                <a:cubicBezTo>
                  <a:pt x="1046230" y="770465"/>
                  <a:pt x="1046230" y="770465"/>
                  <a:pt x="1078384" y="733305"/>
                </a:cubicBezTo>
                <a:cubicBezTo>
                  <a:pt x="1096962" y="711152"/>
                  <a:pt x="1094819" y="678279"/>
                  <a:pt x="1073383" y="658985"/>
                </a:cubicBezTo>
                <a:cubicBezTo>
                  <a:pt x="1062665" y="649695"/>
                  <a:pt x="1049088" y="644692"/>
                  <a:pt x="1034798" y="645407"/>
                </a:cubicBezTo>
                <a:cubicBezTo>
                  <a:pt x="1020507" y="646122"/>
                  <a:pt x="1006931" y="652553"/>
                  <a:pt x="997642" y="663272"/>
                </a:cubicBezTo>
                <a:cubicBezTo>
                  <a:pt x="997642" y="663272"/>
                  <a:pt x="997642" y="663272"/>
                  <a:pt x="949768" y="716869"/>
                </a:cubicBezTo>
                <a:cubicBezTo>
                  <a:pt x="911183" y="761175"/>
                  <a:pt x="860451" y="792618"/>
                  <a:pt x="804003" y="808339"/>
                </a:cubicBezTo>
                <a:cubicBezTo>
                  <a:pt x="738980" y="826919"/>
                  <a:pt x="668956" y="822632"/>
                  <a:pt x="606792" y="797620"/>
                </a:cubicBezTo>
                <a:cubicBezTo>
                  <a:pt x="606792" y="797620"/>
                  <a:pt x="606792" y="797620"/>
                  <a:pt x="551772" y="775467"/>
                </a:cubicBezTo>
                <a:cubicBezTo>
                  <a:pt x="545342" y="772609"/>
                  <a:pt x="541054" y="766177"/>
                  <a:pt x="542483" y="759031"/>
                </a:cubicBezTo>
                <a:cubicBezTo>
                  <a:pt x="543198" y="751885"/>
                  <a:pt x="548914" y="746168"/>
                  <a:pt x="556060" y="745453"/>
                </a:cubicBezTo>
                <a:cubicBezTo>
                  <a:pt x="556060" y="745453"/>
                  <a:pt x="556060" y="745453"/>
                  <a:pt x="713972" y="729732"/>
                </a:cubicBezTo>
                <a:cubicBezTo>
                  <a:pt x="738980" y="727588"/>
                  <a:pt x="757558" y="706864"/>
                  <a:pt x="757558" y="682567"/>
                </a:cubicBezTo>
                <a:cubicBezTo>
                  <a:pt x="757558" y="656841"/>
                  <a:pt x="737551" y="636117"/>
                  <a:pt x="711828" y="634688"/>
                </a:cubicBezTo>
                <a:cubicBezTo>
                  <a:pt x="711828" y="634688"/>
                  <a:pt x="711828" y="634688"/>
                  <a:pt x="408151" y="618966"/>
                </a:cubicBezTo>
                <a:close/>
                <a:moveTo>
                  <a:pt x="389667" y="587375"/>
                </a:moveTo>
                <a:cubicBezTo>
                  <a:pt x="391094" y="587375"/>
                  <a:pt x="391808" y="587375"/>
                  <a:pt x="393235" y="587375"/>
                </a:cubicBezTo>
                <a:cubicBezTo>
                  <a:pt x="393949" y="587375"/>
                  <a:pt x="395376" y="587375"/>
                  <a:pt x="396090" y="587375"/>
                </a:cubicBezTo>
                <a:cubicBezTo>
                  <a:pt x="397517" y="587375"/>
                  <a:pt x="398231" y="587375"/>
                  <a:pt x="398944" y="587375"/>
                </a:cubicBezTo>
                <a:cubicBezTo>
                  <a:pt x="400372" y="587375"/>
                  <a:pt x="401085" y="587375"/>
                  <a:pt x="402513" y="587375"/>
                </a:cubicBezTo>
                <a:cubicBezTo>
                  <a:pt x="404654" y="587375"/>
                  <a:pt x="407508" y="587375"/>
                  <a:pt x="410363" y="587375"/>
                </a:cubicBezTo>
                <a:cubicBezTo>
                  <a:pt x="410363" y="587375"/>
                  <a:pt x="410363" y="587375"/>
                  <a:pt x="714389" y="603087"/>
                </a:cubicBezTo>
                <a:cubicBezTo>
                  <a:pt x="742222" y="604515"/>
                  <a:pt x="765773" y="620941"/>
                  <a:pt x="779333" y="643794"/>
                </a:cubicBezTo>
                <a:cubicBezTo>
                  <a:pt x="780047" y="645223"/>
                  <a:pt x="780760" y="646651"/>
                  <a:pt x="781474" y="648079"/>
                </a:cubicBezTo>
                <a:cubicBezTo>
                  <a:pt x="784329" y="653793"/>
                  <a:pt x="786470" y="660220"/>
                  <a:pt x="787897" y="666648"/>
                </a:cubicBezTo>
                <a:cubicBezTo>
                  <a:pt x="788611" y="671647"/>
                  <a:pt x="789324" y="676646"/>
                  <a:pt x="789324" y="682359"/>
                </a:cubicBezTo>
                <a:cubicBezTo>
                  <a:pt x="789324" y="684502"/>
                  <a:pt x="789324" y="685930"/>
                  <a:pt x="788611" y="688073"/>
                </a:cubicBezTo>
                <a:cubicBezTo>
                  <a:pt x="788611" y="688073"/>
                  <a:pt x="788611" y="688787"/>
                  <a:pt x="788611" y="688787"/>
                </a:cubicBezTo>
                <a:cubicBezTo>
                  <a:pt x="788611" y="690929"/>
                  <a:pt x="788611" y="692358"/>
                  <a:pt x="787897" y="694500"/>
                </a:cubicBezTo>
                <a:cubicBezTo>
                  <a:pt x="785042" y="713068"/>
                  <a:pt x="775765" y="729494"/>
                  <a:pt x="762918" y="741635"/>
                </a:cubicBezTo>
                <a:cubicBezTo>
                  <a:pt x="762918" y="741635"/>
                  <a:pt x="762205" y="741635"/>
                  <a:pt x="762205" y="741635"/>
                </a:cubicBezTo>
                <a:cubicBezTo>
                  <a:pt x="760777" y="743063"/>
                  <a:pt x="759350" y="743778"/>
                  <a:pt x="757923" y="745206"/>
                </a:cubicBezTo>
                <a:cubicBezTo>
                  <a:pt x="756495" y="746634"/>
                  <a:pt x="755068" y="747348"/>
                  <a:pt x="753641" y="748063"/>
                </a:cubicBezTo>
                <a:cubicBezTo>
                  <a:pt x="752927" y="748777"/>
                  <a:pt x="752927" y="748777"/>
                  <a:pt x="752927" y="748777"/>
                </a:cubicBezTo>
                <a:cubicBezTo>
                  <a:pt x="751500" y="749491"/>
                  <a:pt x="750072" y="750919"/>
                  <a:pt x="748645" y="751633"/>
                </a:cubicBezTo>
                <a:cubicBezTo>
                  <a:pt x="747931" y="751633"/>
                  <a:pt x="747218" y="751633"/>
                  <a:pt x="747218" y="752348"/>
                </a:cubicBezTo>
                <a:cubicBezTo>
                  <a:pt x="745790" y="753062"/>
                  <a:pt x="744363" y="753776"/>
                  <a:pt x="742222" y="754490"/>
                </a:cubicBezTo>
                <a:cubicBezTo>
                  <a:pt x="742222" y="754490"/>
                  <a:pt x="741508" y="754490"/>
                  <a:pt x="741508" y="755204"/>
                </a:cubicBezTo>
                <a:cubicBezTo>
                  <a:pt x="740081" y="755204"/>
                  <a:pt x="738653" y="755918"/>
                  <a:pt x="737226" y="756633"/>
                </a:cubicBezTo>
                <a:cubicBezTo>
                  <a:pt x="730803" y="758775"/>
                  <a:pt x="724380" y="760203"/>
                  <a:pt x="717957" y="760918"/>
                </a:cubicBezTo>
                <a:cubicBezTo>
                  <a:pt x="717957" y="760918"/>
                  <a:pt x="717957" y="760918"/>
                  <a:pt x="623752" y="770202"/>
                </a:cubicBezTo>
                <a:cubicBezTo>
                  <a:pt x="661577" y="784485"/>
                  <a:pt x="702256" y="790198"/>
                  <a:pt x="742222" y="787342"/>
                </a:cubicBezTo>
                <a:cubicBezTo>
                  <a:pt x="752927" y="786628"/>
                  <a:pt x="763632" y="785199"/>
                  <a:pt x="774337" y="783057"/>
                </a:cubicBezTo>
                <a:cubicBezTo>
                  <a:pt x="777906" y="782343"/>
                  <a:pt x="780760" y="781628"/>
                  <a:pt x="784329" y="780914"/>
                </a:cubicBezTo>
                <a:cubicBezTo>
                  <a:pt x="785042" y="780914"/>
                  <a:pt x="785042" y="780914"/>
                  <a:pt x="785756" y="780200"/>
                </a:cubicBezTo>
                <a:cubicBezTo>
                  <a:pt x="789324" y="779486"/>
                  <a:pt x="792179" y="778772"/>
                  <a:pt x="795747" y="778058"/>
                </a:cubicBezTo>
                <a:cubicBezTo>
                  <a:pt x="805739" y="775201"/>
                  <a:pt x="815730" y="771630"/>
                  <a:pt x="825722" y="767345"/>
                </a:cubicBezTo>
                <a:cubicBezTo>
                  <a:pt x="856410" y="755204"/>
                  <a:pt x="884243" y="737350"/>
                  <a:pt x="908508" y="714497"/>
                </a:cubicBezTo>
                <a:cubicBezTo>
                  <a:pt x="914931" y="708783"/>
                  <a:pt x="920641" y="702356"/>
                  <a:pt x="927064" y="695928"/>
                </a:cubicBezTo>
                <a:cubicBezTo>
                  <a:pt x="927064" y="695928"/>
                  <a:pt x="927064" y="695928"/>
                  <a:pt x="974166" y="642366"/>
                </a:cubicBezTo>
                <a:cubicBezTo>
                  <a:pt x="975593" y="640938"/>
                  <a:pt x="976307" y="640223"/>
                  <a:pt x="977021" y="638795"/>
                </a:cubicBezTo>
                <a:cubicBezTo>
                  <a:pt x="977734" y="638795"/>
                  <a:pt x="977734" y="638795"/>
                  <a:pt x="977734" y="638795"/>
                </a:cubicBezTo>
                <a:cubicBezTo>
                  <a:pt x="992722" y="623798"/>
                  <a:pt x="1011991" y="615228"/>
                  <a:pt x="1032687" y="613799"/>
                </a:cubicBezTo>
                <a:cubicBezTo>
                  <a:pt x="1033401" y="613799"/>
                  <a:pt x="1033401" y="613799"/>
                  <a:pt x="1033401" y="613799"/>
                </a:cubicBezTo>
                <a:cubicBezTo>
                  <a:pt x="1034828" y="613799"/>
                  <a:pt x="1036256" y="613799"/>
                  <a:pt x="1037683" y="613799"/>
                </a:cubicBezTo>
                <a:cubicBezTo>
                  <a:pt x="1037683" y="613799"/>
                  <a:pt x="1038397" y="613799"/>
                  <a:pt x="1039111" y="613799"/>
                </a:cubicBezTo>
                <a:cubicBezTo>
                  <a:pt x="1052670" y="613799"/>
                  <a:pt x="1066230" y="618084"/>
                  <a:pt x="1078363" y="624512"/>
                </a:cubicBezTo>
                <a:cubicBezTo>
                  <a:pt x="1079790" y="625226"/>
                  <a:pt x="1080504" y="625940"/>
                  <a:pt x="1081931" y="626654"/>
                </a:cubicBezTo>
                <a:cubicBezTo>
                  <a:pt x="1083358" y="627368"/>
                  <a:pt x="1084072" y="628083"/>
                  <a:pt x="1084786" y="628083"/>
                </a:cubicBezTo>
                <a:cubicBezTo>
                  <a:pt x="1085499" y="628797"/>
                  <a:pt x="1085499" y="628797"/>
                  <a:pt x="1085499" y="628797"/>
                </a:cubicBezTo>
                <a:cubicBezTo>
                  <a:pt x="1086213" y="629511"/>
                  <a:pt x="1087640" y="630225"/>
                  <a:pt x="1088354" y="630939"/>
                </a:cubicBezTo>
                <a:cubicBezTo>
                  <a:pt x="1088354" y="630939"/>
                  <a:pt x="1089068" y="631653"/>
                  <a:pt x="1089068" y="631653"/>
                </a:cubicBezTo>
                <a:cubicBezTo>
                  <a:pt x="1089781" y="632368"/>
                  <a:pt x="1090495" y="632368"/>
                  <a:pt x="1091209" y="633082"/>
                </a:cubicBezTo>
                <a:cubicBezTo>
                  <a:pt x="1091922" y="633796"/>
                  <a:pt x="1092636" y="634510"/>
                  <a:pt x="1094063" y="635224"/>
                </a:cubicBezTo>
                <a:cubicBezTo>
                  <a:pt x="1094063" y="635224"/>
                  <a:pt x="1094063" y="635938"/>
                  <a:pt x="1094063" y="635938"/>
                </a:cubicBezTo>
                <a:cubicBezTo>
                  <a:pt x="1128320" y="666648"/>
                  <a:pt x="1131888" y="718068"/>
                  <a:pt x="1101914" y="753062"/>
                </a:cubicBezTo>
                <a:cubicBezTo>
                  <a:pt x="1101914" y="753062"/>
                  <a:pt x="1101914" y="753062"/>
                  <a:pt x="1070512" y="790913"/>
                </a:cubicBezTo>
                <a:cubicBezTo>
                  <a:pt x="1039111" y="827335"/>
                  <a:pt x="1003427" y="860187"/>
                  <a:pt x="964888" y="887325"/>
                </a:cubicBezTo>
                <a:cubicBezTo>
                  <a:pt x="962034" y="889467"/>
                  <a:pt x="958465" y="891610"/>
                  <a:pt x="955611" y="893752"/>
                </a:cubicBezTo>
                <a:cubicBezTo>
                  <a:pt x="952756" y="895895"/>
                  <a:pt x="949901" y="898037"/>
                  <a:pt x="947046" y="899466"/>
                </a:cubicBezTo>
                <a:cubicBezTo>
                  <a:pt x="903512" y="928032"/>
                  <a:pt x="855696" y="950886"/>
                  <a:pt x="805025" y="966597"/>
                </a:cubicBezTo>
                <a:cubicBezTo>
                  <a:pt x="800743" y="968026"/>
                  <a:pt x="796461" y="969454"/>
                  <a:pt x="791465" y="970882"/>
                </a:cubicBezTo>
                <a:cubicBezTo>
                  <a:pt x="790038" y="970882"/>
                  <a:pt x="788611" y="971597"/>
                  <a:pt x="787183" y="971597"/>
                </a:cubicBezTo>
                <a:cubicBezTo>
                  <a:pt x="784329" y="972311"/>
                  <a:pt x="781474" y="973739"/>
                  <a:pt x="778619" y="974453"/>
                </a:cubicBezTo>
                <a:cubicBezTo>
                  <a:pt x="776478" y="974453"/>
                  <a:pt x="774337" y="975167"/>
                  <a:pt x="772910" y="975882"/>
                </a:cubicBezTo>
                <a:cubicBezTo>
                  <a:pt x="770055" y="976596"/>
                  <a:pt x="767914" y="976596"/>
                  <a:pt x="765059" y="977310"/>
                </a:cubicBezTo>
                <a:cubicBezTo>
                  <a:pt x="762918" y="978024"/>
                  <a:pt x="760777" y="978738"/>
                  <a:pt x="758636" y="979452"/>
                </a:cubicBezTo>
                <a:cubicBezTo>
                  <a:pt x="756495" y="979452"/>
                  <a:pt x="755068" y="980167"/>
                  <a:pt x="752927" y="980167"/>
                </a:cubicBezTo>
                <a:cubicBezTo>
                  <a:pt x="742936" y="982309"/>
                  <a:pt x="732944" y="984452"/>
                  <a:pt x="723666" y="986594"/>
                </a:cubicBezTo>
                <a:cubicBezTo>
                  <a:pt x="722239" y="986594"/>
                  <a:pt x="721525" y="986594"/>
                  <a:pt x="720812" y="986594"/>
                </a:cubicBezTo>
                <a:cubicBezTo>
                  <a:pt x="717243" y="987308"/>
                  <a:pt x="713675" y="988022"/>
                  <a:pt x="710106" y="988737"/>
                </a:cubicBezTo>
                <a:cubicBezTo>
                  <a:pt x="709393" y="988737"/>
                  <a:pt x="709393" y="988737"/>
                  <a:pt x="708679" y="988737"/>
                </a:cubicBezTo>
                <a:cubicBezTo>
                  <a:pt x="688696" y="991593"/>
                  <a:pt x="669427" y="993736"/>
                  <a:pt x="649444" y="995164"/>
                </a:cubicBezTo>
                <a:cubicBezTo>
                  <a:pt x="648730" y="995164"/>
                  <a:pt x="648017" y="995164"/>
                  <a:pt x="647303" y="995164"/>
                </a:cubicBezTo>
                <a:cubicBezTo>
                  <a:pt x="643735" y="995164"/>
                  <a:pt x="640166" y="995164"/>
                  <a:pt x="636598" y="995878"/>
                </a:cubicBezTo>
                <a:cubicBezTo>
                  <a:pt x="635884" y="995878"/>
                  <a:pt x="635171" y="995878"/>
                  <a:pt x="634457" y="995878"/>
                </a:cubicBezTo>
                <a:cubicBezTo>
                  <a:pt x="629461" y="995878"/>
                  <a:pt x="625179" y="995878"/>
                  <a:pt x="620183" y="995878"/>
                </a:cubicBezTo>
                <a:cubicBezTo>
                  <a:pt x="620183" y="995878"/>
                  <a:pt x="619470" y="995878"/>
                  <a:pt x="619470" y="995878"/>
                </a:cubicBezTo>
                <a:cubicBezTo>
                  <a:pt x="616615" y="995878"/>
                  <a:pt x="613760" y="995878"/>
                  <a:pt x="611619" y="995878"/>
                </a:cubicBezTo>
                <a:cubicBezTo>
                  <a:pt x="609478" y="995878"/>
                  <a:pt x="607337" y="995878"/>
                  <a:pt x="605196" y="995878"/>
                </a:cubicBezTo>
                <a:cubicBezTo>
                  <a:pt x="603055" y="995878"/>
                  <a:pt x="600201" y="995878"/>
                  <a:pt x="598060" y="995878"/>
                </a:cubicBezTo>
                <a:cubicBezTo>
                  <a:pt x="595919" y="995878"/>
                  <a:pt x="593778" y="995878"/>
                  <a:pt x="591637" y="995878"/>
                </a:cubicBezTo>
                <a:cubicBezTo>
                  <a:pt x="588782" y="995878"/>
                  <a:pt x="586641" y="995878"/>
                  <a:pt x="583786" y="995164"/>
                </a:cubicBezTo>
                <a:cubicBezTo>
                  <a:pt x="581645" y="995164"/>
                  <a:pt x="580218" y="995164"/>
                  <a:pt x="578077" y="995164"/>
                </a:cubicBezTo>
                <a:cubicBezTo>
                  <a:pt x="574508" y="995164"/>
                  <a:pt x="570226" y="994450"/>
                  <a:pt x="565944" y="994450"/>
                </a:cubicBezTo>
                <a:cubicBezTo>
                  <a:pt x="565944" y="994450"/>
                  <a:pt x="565231" y="994450"/>
                  <a:pt x="565231" y="994450"/>
                </a:cubicBezTo>
                <a:cubicBezTo>
                  <a:pt x="565231" y="994450"/>
                  <a:pt x="565231" y="994450"/>
                  <a:pt x="484585" y="988737"/>
                </a:cubicBezTo>
                <a:cubicBezTo>
                  <a:pt x="484585" y="988737"/>
                  <a:pt x="484585" y="988737"/>
                  <a:pt x="416073" y="983737"/>
                </a:cubicBezTo>
                <a:cubicBezTo>
                  <a:pt x="414645" y="983737"/>
                  <a:pt x="412504" y="983737"/>
                  <a:pt x="410363" y="983737"/>
                </a:cubicBezTo>
                <a:cubicBezTo>
                  <a:pt x="409649" y="983737"/>
                  <a:pt x="408222" y="983737"/>
                  <a:pt x="406795" y="983737"/>
                </a:cubicBezTo>
                <a:cubicBezTo>
                  <a:pt x="401799" y="983737"/>
                  <a:pt x="397517" y="984452"/>
                  <a:pt x="392521" y="985166"/>
                </a:cubicBezTo>
                <a:cubicBezTo>
                  <a:pt x="391094" y="985880"/>
                  <a:pt x="389667" y="985880"/>
                  <a:pt x="388239" y="985880"/>
                </a:cubicBezTo>
                <a:cubicBezTo>
                  <a:pt x="388239" y="986594"/>
                  <a:pt x="388239" y="986594"/>
                  <a:pt x="388239" y="986594"/>
                </a:cubicBezTo>
                <a:cubicBezTo>
                  <a:pt x="386812" y="986594"/>
                  <a:pt x="385385" y="987308"/>
                  <a:pt x="383957" y="987308"/>
                </a:cubicBezTo>
                <a:cubicBezTo>
                  <a:pt x="383957" y="987308"/>
                  <a:pt x="383957" y="987308"/>
                  <a:pt x="383244" y="988022"/>
                </a:cubicBezTo>
                <a:cubicBezTo>
                  <a:pt x="381816" y="988022"/>
                  <a:pt x="380389" y="988737"/>
                  <a:pt x="378961" y="989451"/>
                </a:cubicBezTo>
                <a:cubicBezTo>
                  <a:pt x="378961" y="989451"/>
                  <a:pt x="378961" y="989451"/>
                  <a:pt x="21410" y="1127999"/>
                </a:cubicBezTo>
                <a:cubicBezTo>
                  <a:pt x="19983" y="1128713"/>
                  <a:pt x="17842" y="1128713"/>
                  <a:pt x="15701" y="1128713"/>
                </a:cubicBezTo>
                <a:cubicBezTo>
                  <a:pt x="12846" y="1128713"/>
                  <a:pt x="9992" y="1127999"/>
                  <a:pt x="7137" y="1125856"/>
                </a:cubicBezTo>
                <a:cubicBezTo>
                  <a:pt x="2855" y="1123000"/>
                  <a:pt x="0" y="1118001"/>
                  <a:pt x="0" y="1113001"/>
                </a:cubicBezTo>
                <a:cubicBezTo>
                  <a:pt x="0" y="1113001"/>
                  <a:pt x="0" y="1113001"/>
                  <a:pt x="0" y="796626"/>
                </a:cubicBezTo>
                <a:cubicBezTo>
                  <a:pt x="0" y="790913"/>
                  <a:pt x="3569" y="785913"/>
                  <a:pt x="7851" y="783057"/>
                </a:cubicBezTo>
                <a:cubicBezTo>
                  <a:pt x="7851" y="783057"/>
                  <a:pt x="7851" y="783057"/>
                  <a:pt x="309735" y="611657"/>
                </a:cubicBezTo>
                <a:cubicBezTo>
                  <a:pt x="311162" y="610228"/>
                  <a:pt x="313303" y="609514"/>
                  <a:pt x="315444" y="608800"/>
                </a:cubicBezTo>
                <a:cubicBezTo>
                  <a:pt x="316158" y="608086"/>
                  <a:pt x="316872" y="608086"/>
                  <a:pt x="317585" y="607372"/>
                </a:cubicBezTo>
                <a:cubicBezTo>
                  <a:pt x="318299" y="606658"/>
                  <a:pt x="319726" y="605943"/>
                  <a:pt x="320440" y="605943"/>
                </a:cubicBezTo>
                <a:cubicBezTo>
                  <a:pt x="321868" y="605229"/>
                  <a:pt x="322581" y="604515"/>
                  <a:pt x="324009" y="604515"/>
                </a:cubicBezTo>
                <a:cubicBezTo>
                  <a:pt x="324722" y="603801"/>
                  <a:pt x="325436" y="603801"/>
                  <a:pt x="326150" y="603087"/>
                </a:cubicBezTo>
                <a:cubicBezTo>
                  <a:pt x="327577" y="602373"/>
                  <a:pt x="329004" y="602373"/>
                  <a:pt x="329718" y="601658"/>
                </a:cubicBezTo>
                <a:cubicBezTo>
                  <a:pt x="330432" y="601658"/>
                  <a:pt x="331145" y="600944"/>
                  <a:pt x="331859" y="600944"/>
                </a:cubicBezTo>
                <a:cubicBezTo>
                  <a:pt x="333286" y="600230"/>
                  <a:pt x="334714" y="599516"/>
                  <a:pt x="336141" y="599516"/>
                </a:cubicBezTo>
                <a:cubicBezTo>
                  <a:pt x="336141" y="598802"/>
                  <a:pt x="336855" y="598802"/>
                  <a:pt x="337568" y="598802"/>
                </a:cubicBezTo>
                <a:cubicBezTo>
                  <a:pt x="338996" y="598088"/>
                  <a:pt x="340423" y="597373"/>
                  <a:pt x="341850" y="597373"/>
                </a:cubicBezTo>
                <a:cubicBezTo>
                  <a:pt x="342564" y="596659"/>
                  <a:pt x="342564" y="596659"/>
                  <a:pt x="342564" y="596659"/>
                </a:cubicBezTo>
                <a:cubicBezTo>
                  <a:pt x="344705" y="595945"/>
                  <a:pt x="346132" y="595945"/>
                  <a:pt x="347560" y="595231"/>
                </a:cubicBezTo>
                <a:cubicBezTo>
                  <a:pt x="348273" y="595231"/>
                  <a:pt x="348273" y="595231"/>
                  <a:pt x="348273" y="595231"/>
                </a:cubicBezTo>
                <a:cubicBezTo>
                  <a:pt x="359692" y="591660"/>
                  <a:pt x="370397" y="589518"/>
                  <a:pt x="381816" y="588089"/>
                </a:cubicBezTo>
                <a:cubicBezTo>
                  <a:pt x="382530" y="588089"/>
                  <a:pt x="383244" y="588089"/>
                  <a:pt x="383244" y="588089"/>
                </a:cubicBezTo>
                <a:cubicBezTo>
                  <a:pt x="384671" y="588089"/>
                  <a:pt x="386098" y="588089"/>
                  <a:pt x="386812" y="588089"/>
                </a:cubicBezTo>
                <a:cubicBezTo>
                  <a:pt x="388239" y="588089"/>
                  <a:pt x="388953" y="588089"/>
                  <a:pt x="389667" y="587375"/>
                </a:cubicBezTo>
                <a:close/>
                <a:moveTo>
                  <a:pt x="637653" y="0"/>
                </a:moveTo>
                <a:cubicBezTo>
                  <a:pt x="637653" y="0"/>
                  <a:pt x="637653" y="0"/>
                  <a:pt x="747520" y="0"/>
                </a:cubicBezTo>
                <a:cubicBezTo>
                  <a:pt x="751801" y="0"/>
                  <a:pt x="773204" y="0"/>
                  <a:pt x="783905" y="15718"/>
                </a:cubicBezTo>
                <a:cubicBezTo>
                  <a:pt x="786759" y="20720"/>
                  <a:pt x="788186" y="26435"/>
                  <a:pt x="788186" y="32151"/>
                </a:cubicBezTo>
                <a:cubicBezTo>
                  <a:pt x="861668" y="65017"/>
                  <a:pt x="858815" y="82878"/>
                  <a:pt x="857388" y="90738"/>
                </a:cubicBezTo>
                <a:cubicBezTo>
                  <a:pt x="855248" y="103598"/>
                  <a:pt x="833131" y="130034"/>
                  <a:pt x="791039" y="169329"/>
                </a:cubicBezTo>
                <a:cubicBezTo>
                  <a:pt x="791039" y="169329"/>
                  <a:pt x="791039" y="169329"/>
                  <a:pt x="790326" y="170044"/>
                </a:cubicBezTo>
                <a:cubicBezTo>
                  <a:pt x="788186" y="172187"/>
                  <a:pt x="783192" y="177903"/>
                  <a:pt x="783905" y="181475"/>
                </a:cubicBezTo>
                <a:cubicBezTo>
                  <a:pt x="783905" y="182904"/>
                  <a:pt x="785332" y="185048"/>
                  <a:pt x="787472" y="187191"/>
                </a:cubicBezTo>
                <a:cubicBezTo>
                  <a:pt x="790326" y="189335"/>
                  <a:pt x="1020049" y="389386"/>
                  <a:pt x="1020049" y="572291"/>
                </a:cubicBezTo>
                <a:cubicBezTo>
                  <a:pt x="1020762" y="573720"/>
                  <a:pt x="1020762" y="578006"/>
                  <a:pt x="1020762" y="584437"/>
                </a:cubicBezTo>
                <a:cubicBezTo>
                  <a:pt x="1015055" y="585151"/>
                  <a:pt x="1010061" y="586580"/>
                  <a:pt x="1005067" y="588009"/>
                </a:cubicBezTo>
                <a:cubicBezTo>
                  <a:pt x="999359" y="589438"/>
                  <a:pt x="994365" y="591582"/>
                  <a:pt x="989371" y="593725"/>
                </a:cubicBezTo>
                <a:cubicBezTo>
                  <a:pt x="989371" y="582293"/>
                  <a:pt x="989371" y="574434"/>
                  <a:pt x="989371" y="574434"/>
                </a:cubicBezTo>
                <a:cubicBezTo>
                  <a:pt x="989371" y="574434"/>
                  <a:pt x="989371" y="574434"/>
                  <a:pt x="988658" y="573005"/>
                </a:cubicBezTo>
                <a:cubicBezTo>
                  <a:pt x="988658" y="426539"/>
                  <a:pt x="814582" y="250779"/>
                  <a:pt x="767496" y="211483"/>
                </a:cubicBezTo>
                <a:cubicBezTo>
                  <a:pt x="755368" y="200766"/>
                  <a:pt x="752514" y="189335"/>
                  <a:pt x="752514" y="181475"/>
                </a:cubicBezTo>
                <a:cubicBezTo>
                  <a:pt x="751801" y="162899"/>
                  <a:pt x="766783" y="148610"/>
                  <a:pt x="769636" y="146466"/>
                </a:cubicBezTo>
                <a:cubicBezTo>
                  <a:pt x="791039" y="125747"/>
                  <a:pt x="816009" y="100026"/>
                  <a:pt x="824570" y="88594"/>
                </a:cubicBezTo>
                <a:cubicBezTo>
                  <a:pt x="816723" y="82164"/>
                  <a:pt x="798173" y="71447"/>
                  <a:pt x="778198" y="62873"/>
                </a:cubicBezTo>
                <a:cubicBezTo>
                  <a:pt x="761075" y="95739"/>
                  <a:pt x="752514" y="115030"/>
                  <a:pt x="752514" y="115030"/>
                </a:cubicBezTo>
                <a:cubicBezTo>
                  <a:pt x="749661" y="120745"/>
                  <a:pt x="743953" y="124318"/>
                  <a:pt x="738246" y="124318"/>
                </a:cubicBezTo>
                <a:cubicBezTo>
                  <a:pt x="736105" y="124318"/>
                  <a:pt x="733965" y="123603"/>
                  <a:pt x="731825" y="122889"/>
                </a:cubicBezTo>
                <a:cubicBezTo>
                  <a:pt x="726118" y="120031"/>
                  <a:pt x="722550" y="114315"/>
                  <a:pt x="722550" y="108599"/>
                </a:cubicBezTo>
                <a:cubicBezTo>
                  <a:pt x="722550" y="106456"/>
                  <a:pt x="723264" y="104313"/>
                  <a:pt x="723977" y="102169"/>
                </a:cubicBezTo>
                <a:cubicBezTo>
                  <a:pt x="723977" y="101455"/>
                  <a:pt x="733252" y="80735"/>
                  <a:pt x="751801" y="46440"/>
                </a:cubicBezTo>
                <a:cubicBezTo>
                  <a:pt x="752514" y="45012"/>
                  <a:pt x="752514" y="44297"/>
                  <a:pt x="753228" y="42868"/>
                </a:cubicBezTo>
                <a:cubicBezTo>
                  <a:pt x="756795" y="37152"/>
                  <a:pt x="756795" y="33580"/>
                  <a:pt x="756795" y="32866"/>
                </a:cubicBezTo>
                <a:cubicBezTo>
                  <a:pt x="755368" y="32151"/>
                  <a:pt x="751087" y="31437"/>
                  <a:pt x="748234" y="31437"/>
                </a:cubicBezTo>
                <a:cubicBezTo>
                  <a:pt x="748234" y="31437"/>
                  <a:pt x="748234" y="31437"/>
                  <a:pt x="747520" y="31437"/>
                </a:cubicBezTo>
                <a:cubicBezTo>
                  <a:pt x="747520" y="31437"/>
                  <a:pt x="747520" y="31437"/>
                  <a:pt x="637653" y="31437"/>
                </a:cubicBezTo>
                <a:cubicBezTo>
                  <a:pt x="636939" y="31437"/>
                  <a:pt x="636939" y="31437"/>
                  <a:pt x="636226" y="31437"/>
                </a:cubicBezTo>
                <a:cubicBezTo>
                  <a:pt x="634086" y="31437"/>
                  <a:pt x="629805" y="32151"/>
                  <a:pt x="628378" y="32866"/>
                </a:cubicBezTo>
                <a:cubicBezTo>
                  <a:pt x="628378" y="33580"/>
                  <a:pt x="628378" y="37152"/>
                  <a:pt x="631945" y="42868"/>
                </a:cubicBezTo>
                <a:cubicBezTo>
                  <a:pt x="632659" y="44297"/>
                  <a:pt x="632659" y="45012"/>
                  <a:pt x="633372" y="46440"/>
                </a:cubicBezTo>
                <a:cubicBezTo>
                  <a:pt x="651921" y="80735"/>
                  <a:pt x="661196" y="101455"/>
                  <a:pt x="661196" y="102169"/>
                </a:cubicBezTo>
                <a:cubicBezTo>
                  <a:pt x="661909" y="104313"/>
                  <a:pt x="662623" y="106456"/>
                  <a:pt x="662623" y="108599"/>
                </a:cubicBezTo>
                <a:cubicBezTo>
                  <a:pt x="662623" y="114315"/>
                  <a:pt x="659056" y="120031"/>
                  <a:pt x="653348" y="122889"/>
                </a:cubicBezTo>
                <a:cubicBezTo>
                  <a:pt x="645500" y="126461"/>
                  <a:pt x="636226" y="122889"/>
                  <a:pt x="632659" y="115030"/>
                </a:cubicBezTo>
                <a:cubicBezTo>
                  <a:pt x="632659" y="115030"/>
                  <a:pt x="624098" y="95739"/>
                  <a:pt x="606975" y="62873"/>
                </a:cubicBezTo>
                <a:cubicBezTo>
                  <a:pt x="587000" y="71447"/>
                  <a:pt x="568450" y="82164"/>
                  <a:pt x="560603" y="88594"/>
                </a:cubicBezTo>
                <a:cubicBezTo>
                  <a:pt x="569164" y="100026"/>
                  <a:pt x="594134" y="125747"/>
                  <a:pt x="615537" y="146466"/>
                </a:cubicBezTo>
                <a:cubicBezTo>
                  <a:pt x="618390" y="148610"/>
                  <a:pt x="633372" y="162899"/>
                  <a:pt x="632659" y="181475"/>
                </a:cubicBezTo>
                <a:cubicBezTo>
                  <a:pt x="632659" y="189335"/>
                  <a:pt x="629805" y="200766"/>
                  <a:pt x="617677" y="211483"/>
                </a:cubicBezTo>
                <a:cubicBezTo>
                  <a:pt x="572731" y="249350"/>
                  <a:pt x="408643" y="413678"/>
                  <a:pt x="397228" y="556572"/>
                </a:cubicBezTo>
                <a:cubicBezTo>
                  <a:pt x="391521" y="556572"/>
                  <a:pt x="386527" y="557287"/>
                  <a:pt x="380820" y="557287"/>
                </a:cubicBezTo>
                <a:cubicBezTo>
                  <a:pt x="375826" y="558001"/>
                  <a:pt x="370118" y="558716"/>
                  <a:pt x="365124" y="559430"/>
                </a:cubicBezTo>
                <a:cubicBezTo>
                  <a:pt x="375826" y="380098"/>
                  <a:pt x="595561" y="189335"/>
                  <a:pt x="597701" y="187191"/>
                </a:cubicBezTo>
                <a:cubicBezTo>
                  <a:pt x="599841" y="185048"/>
                  <a:pt x="601268" y="182904"/>
                  <a:pt x="601268" y="181475"/>
                </a:cubicBezTo>
                <a:cubicBezTo>
                  <a:pt x="601981" y="177903"/>
                  <a:pt x="596988" y="172187"/>
                  <a:pt x="594847" y="170044"/>
                </a:cubicBezTo>
                <a:cubicBezTo>
                  <a:pt x="594847" y="170044"/>
                  <a:pt x="594847" y="170044"/>
                  <a:pt x="594134" y="169329"/>
                </a:cubicBezTo>
                <a:cubicBezTo>
                  <a:pt x="552042" y="130034"/>
                  <a:pt x="529926" y="103598"/>
                  <a:pt x="527785" y="90738"/>
                </a:cubicBezTo>
                <a:cubicBezTo>
                  <a:pt x="526358" y="82878"/>
                  <a:pt x="523505" y="65017"/>
                  <a:pt x="596988" y="32151"/>
                </a:cubicBezTo>
                <a:cubicBezTo>
                  <a:pt x="596988" y="26435"/>
                  <a:pt x="598414" y="20720"/>
                  <a:pt x="601268" y="15718"/>
                </a:cubicBezTo>
                <a:cubicBezTo>
                  <a:pt x="611969" y="0"/>
                  <a:pt x="633372" y="0"/>
                  <a:pt x="63765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65351" tIns="82675" rIns="165351" bIns="82675" numCol="1" anchor="t" anchorCtr="0" compatLnSpc="1">
            <a:prstTxWarp prst="textNoShape">
              <a:avLst/>
            </a:prstTxWarp>
            <a:noAutofit/>
          </a:bodyPr>
          <a:lstStyle/>
          <a:p>
            <a:pPr defTabSz="885558" fontAlgn="base">
              <a:spcBef>
                <a:spcPct val="0"/>
              </a:spcBef>
              <a:spcAft>
                <a:spcPct val="0"/>
              </a:spcAft>
            </a:pPr>
            <a:endParaRPr lang="en-US" sz="166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22945" y="1990278"/>
            <a:ext cx="1386001" cy="1246826"/>
          </a:xfrm>
          <a:prstGeom prst="rect">
            <a:avLst/>
          </a:prstGeom>
          <a:noFill/>
        </p:spPr>
        <p:txBody>
          <a:bodyPr wrap="square" lIns="44274" tIns="22135" rIns="44274" bIns="22135" rtlCol="0">
            <a:spAutoFit/>
          </a:bodyPr>
          <a:lstStyle/>
          <a:p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Slow</a:t>
            </a:r>
          </a:p>
          <a:p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Technology</a:t>
            </a:r>
          </a:p>
          <a:p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adoption in</a:t>
            </a:r>
          </a:p>
          <a:p>
            <a:r>
              <a:rPr lang="en-US" sz="1953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Agriculture</a:t>
            </a:r>
            <a:endParaRPr lang="en-IN" sz="1953" b="1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60" name="Picture 12" descr="Agro technology black icon sign Royalty Free Vector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t="16715" b="23243"/>
          <a:stretch>
            <a:fillRect/>
          </a:stretch>
        </p:blipFill>
        <p:spPr bwMode="auto">
          <a:xfrm>
            <a:off x="8144653" y="1909280"/>
            <a:ext cx="1200474" cy="784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FCD43A3-4E1F-3484-C1DA-9C4143EBE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1958" cy="6840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0912" y="2855354"/>
            <a:ext cx="1813540" cy="290936"/>
          </a:xfrm>
          <a:prstGeom prst="rect">
            <a:avLst/>
          </a:prstGeom>
        </p:spPr>
        <p:txBody>
          <a:bodyPr wrap="square" lIns="44284" tIns="22141" rIns="44284" bIns="22141">
            <a:spAutoFit/>
          </a:bodyPr>
          <a:lstStyle/>
          <a:p>
            <a:pPr algn="ctr"/>
            <a:r>
              <a:rPr lang="en-US" sz="16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Subvention </a:t>
            </a:r>
            <a:endParaRPr lang="en-US" sz="1600" dirty="0">
              <a:solidFill>
                <a:srgbClr val="01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390" y="2156740"/>
            <a:ext cx="3526970" cy="475602"/>
          </a:xfrm>
          <a:prstGeom prst="rect">
            <a:avLst/>
          </a:prstGeom>
        </p:spPr>
        <p:txBody>
          <a:bodyPr wrap="square" lIns="44284" tIns="22141" rIns="44284" bIns="22141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CGTMSE scheme for loan up to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 2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Crore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5344" y="2855354"/>
            <a:ext cx="1639062" cy="290936"/>
          </a:xfrm>
          <a:prstGeom prst="rect">
            <a:avLst/>
          </a:prstGeom>
        </p:spPr>
        <p:txBody>
          <a:bodyPr wrap="square" lIns="44284" tIns="22141" rIns="44284" bIns="22141">
            <a:spAutoFit/>
          </a:bodyPr>
          <a:lstStyle/>
          <a:p>
            <a:pPr algn="ctr"/>
            <a:r>
              <a:rPr lang="en-US" sz="16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Guarantee</a:t>
            </a:r>
            <a:endParaRPr lang="en-US" sz="1600" dirty="0">
              <a:solidFill>
                <a:srgbClr val="01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0580" y="5389714"/>
            <a:ext cx="1334204" cy="337219"/>
          </a:xfrm>
          <a:prstGeom prst="rect">
            <a:avLst/>
          </a:prstGeom>
        </p:spPr>
        <p:txBody>
          <a:bodyPr wrap="square" lIns="90112" tIns="45059" rIns="90112" bIns="45059">
            <a:spAutoFit/>
          </a:bodyPr>
          <a:lstStyle/>
          <a:p>
            <a:pPr algn="ctr"/>
            <a:r>
              <a:rPr lang="en-IN" sz="1600" b="1" dirty="0">
                <a:solidFill>
                  <a:srgbClr val="010066"/>
                </a:solidFill>
                <a:latin typeface="Times New Roman" pitchFamily="18" charset="0"/>
                <a:cs typeface="Times New Roman" pitchFamily="18" charset="0"/>
              </a:rPr>
              <a:t>Convergence</a:t>
            </a:r>
            <a:endParaRPr lang="en-US" sz="1600" b="1" dirty="0">
              <a:solidFill>
                <a:srgbClr val="01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4197" y="4725538"/>
            <a:ext cx="3526970" cy="506496"/>
          </a:xfrm>
          <a:prstGeom prst="rect">
            <a:avLst/>
          </a:prstGeom>
        </p:spPr>
        <p:txBody>
          <a:bodyPr wrap="square" lIns="90112" tIns="45059" rIns="90112" bIns="45059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Allowed  to dovetail with several schemes</a:t>
            </a:r>
          </a:p>
          <a:p>
            <a:pPr algn="ctr"/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(across ministries, state govt.)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71882" y="5389714"/>
            <a:ext cx="1725989" cy="337219"/>
          </a:xfrm>
          <a:prstGeom prst="rect">
            <a:avLst/>
          </a:prstGeom>
        </p:spPr>
        <p:txBody>
          <a:bodyPr wrap="square" lIns="90112" tIns="45059" rIns="90112" bIns="45059">
            <a:spAutoFit/>
          </a:bodyPr>
          <a:lstStyle/>
          <a:p>
            <a:pPr algn="ctr"/>
            <a:r>
              <a:rPr lang="en-IN" sz="1600" b="1" dirty="0">
                <a:solidFill>
                  <a:srgbClr val="010066"/>
                </a:solidFill>
                <a:latin typeface="Times New Roman" pitchFamily="18" charset="0"/>
                <a:cs typeface="Times New Roman" pitchFamily="18" charset="0"/>
              </a:rPr>
              <a:t>Project Eligibility</a:t>
            </a:r>
            <a:endParaRPr lang="en-US" sz="1600" b="1" dirty="0">
              <a:solidFill>
                <a:srgbClr val="01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1391" y="4717844"/>
            <a:ext cx="3526970" cy="521885"/>
          </a:xfrm>
          <a:prstGeom prst="rect">
            <a:avLst/>
          </a:prstGeom>
        </p:spPr>
        <p:txBody>
          <a:bodyPr wrap="square" lIns="90112" tIns="45059" rIns="90112" bIns="45059">
            <a:spAutoFit/>
          </a:bodyPr>
          <a:lstStyle/>
          <a:p>
            <a:pPr algn="ctr"/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projects at different locations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Rs.2 Cr. per Project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1614197" y="2041266"/>
            <a:ext cx="3526970" cy="706551"/>
          </a:xfrm>
          <a:prstGeom prst="rect">
            <a:avLst/>
          </a:prstGeom>
        </p:spPr>
        <p:txBody>
          <a:bodyPr wrap="square" lIns="90112" tIns="45059" rIns="90112" bIns="45059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of ROI ≤ 9% &amp; subvention of 3% p.a.</a:t>
            </a:r>
          </a:p>
          <a:p>
            <a:pPr algn="ctr"/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(NABARD loans for PACS at 1% post subvention)</a:t>
            </a:r>
            <a:endParaRPr lang="en-US" sz="13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2300493" y="6351389"/>
            <a:ext cx="7278276" cy="337219"/>
          </a:xfrm>
          <a:prstGeom prst="rect">
            <a:avLst/>
          </a:prstGeom>
        </p:spPr>
        <p:txBody>
          <a:bodyPr wrap="square" lIns="90112" tIns="45059" rIns="90112" bIns="45059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 Repayment Period is 7 years (Including moratorium period of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years)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8245" y="144206"/>
            <a:ext cx="3902772" cy="552663"/>
          </a:xfrm>
          <a:prstGeom prst="rect">
            <a:avLst/>
          </a:prstGeom>
        </p:spPr>
        <p:txBody>
          <a:bodyPr wrap="square" lIns="90112" tIns="45059" rIns="90112" bIns="45059">
            <a:spAutoFit/>
          </a:bodyPr>
          <a:lstStyle/>
          <a:p>
            <a:pPr algn="ctr" defTabSz="1180740">
              <a:buClr>
                <a:srgbClr val="000000"/>
              </a:buClr>
              <a:defRPr/>
            </a:pPr>
            <a:r>
              <a:rPr lang="en-IN" sz="3000" b="1" kern="0" dirty="0">
                <a:solidFill>
                  <a:srgbClr val="010066"/>
                </a:solidFill>
                <a:latin typeface="Cambria" pitchFamily="18" charset="0"/>
                <a:ea typeface="Cambria" pitchFamily="18" charset="0"/>
                <a:sym typeface="Arial"/>
              </a:rPr>
              <a:t>Support under AIF</a:t>
            </a:r>
            <a:endParaRPr lang="en-US" sz="3000" b="1" kern="0" dirty="0">
              <a:solidFill>
                <a:srgbClr val="010066"/>
              </a:solidFill>
              <a:latin typeface="Cambria" pitchFamily="18" charset="0"/>
              <a:ea typeface="Cambria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Users\DELL\Downloads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7" y="79226"/>
            <a:ext cx="11782429" cy="668208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30559" y="183986"/>
            <a:ext cx="4625255" cy="452747"/>
          </a:xfrm>
          <a:prstGeom prst="rect">
            <a:avLst/>
          </a:prstGeom>
        </p:spPr>
        <p:txBody>
          <a:bodyPr lIns="44284" tIns="22141" rIns="44284" bIns="22141"/>
          <a:lstStyle/>
          <a:p>
            <a:pPr algn="just" defTabSz="442830">
              <a:buClr>
                <a:srgbClr val="000000"/>
              </a:buClr>
              <a:defRPr/>
            </a:pPr>
            <a:r>
              <a:rPr lang="en-IN" sz="2637" b="1" kern="0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Eligible Activities under AIF</a:t>
            </a:r>
            <a:endParaRPr lang="en-US" sz="2637" b="1" kern="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076" y="949561"/>
            <a:ext cx="4200000" cy="375460"/>
          </a:xfrm>
          <a:prstGeom prst="rect">
            <a:avLst/>
          </a:prstGeom>
        </p:spPr>
        <p:txBody>
          <a:bodyPr wrap="none" lIns="44284" tIns="22141" rIns="44284" bIns="22141">
            <a:spAutoFit/>
          </a:bodyPr>
          <a:lstStyle/>
          <a:p>
            <a:r>
              <a:rPr lang="en-US" sz="2149" b="1" dirty="0">
                <a:latin typeface="Times New Roman" pitchFamily="18" charset="0"/>
                <a:cs typeface="Times New Roman" pitchFamily="18" charset="0"/>
                <a:sym typeface="Century Gothic" panose="020B0502020202020204" pitchFamily="34" charset="0"/>
              </a:rPr>
              <a:t>Post-harvest Management Projects</a:t>
            </a:r>
            <a:endParaRPr lang="en-US" sz="879" dirty="0"/>
          </a:p>
        </p:txBody>
      </p:sp>
      <p:sp>
        <p:nvSpPr>
          <p:cNvPr id="7" name="Rectangle 6"/>
          <p:cNvSpPr/>
          <p:nvPr/>
        </p:nvSpPr>
        <p:spPr>
          <a:xfrm>
            <a:off x="4075723" y="2828697"/>
            <a:ext cx="3585368" cy="342411"/>
          </a:xfrm>
          <a:prstGeom prst="rect">
            <a:avLst/>
          </a:prstGeom>
        </p:spPr>
        <p:txBody>
          <a:bodyPr wrap="none" lIns="44284" tIns="22141" rIns="44284" bIns="22141">
            <a:spAutoFit/>
          </a:bodyPr>
          <a:lstStyle/>
          <a:p>
            <a:pPr marL="359779" indent="-359779">
              <a:lnSpc>
                <a:spcPct val="90000"/>
              </a:lnSpc>
              <a:spcAft>
                <a:spcPts val="290"/>
              </a:spcAft>
            </a:pPr>
            <a:r>
              <a:rPr lang="en-US" altLang="en-US" sz="2149" b="1" dirty="0">
                <a:latin typeface="Times New Roman" pitchFamily="18" charset="0"/>
                <a:cs typeface="Times New Roman" pitchFamily="18" charset="0"/>
                <a:sym typeface="Century Gothic" panose="020B0502020202020204" pitchFamily="34" charset="0"/>
              </a:rPr>
              <a:t>   Community Farming Assets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5344" y="1506341"/>
            <a:ext cx="9319544" cy="856645"/>
          </a:xfrm>
          <a:prstGeom prst="rect">
            <a:avLst/>
          </a:prstGeom>
        </p:spPr>
        <p:txBody>
          <a:bodyPr wrap="square" lIns="44284" tIns="22141" rIns="44284" bIns="22141">
            <a:spAutoFit/>
          </a:bodyPr>
          <a:lstStyle/>
          <a:p>
            <a:r>
              <a:rPr lang="en-US" sz="1759" dirty="0">
                <a:latin typeface="Times New Roman" pitchFamily="18" charset="0"/>
                <a:cs typeface="Times New Roman" pitchFamily="18" charset="0"/>
              </a:rPr>
              <a:t>          Storage Infrastructure &amp; Assaying Units (Warehouse, Silos, Cold Storage etc.)</a:t>
            </a:r>
          </a:p>
          <a:p>
            <a:r>
              <a:rPr lang="en-US" sz="1759" dirty="0" err="1">
                <a:latin typeface="Times New Roman" pitchFamily="18" charset="0"/>
                <a:cs typeface="Times New Roman" pitchFamily="18" charset="0"/>
              </a:rPr>
              <a:t>Packhouse</a:t>
            </a:r>
            <a:r>
              <a:rPr lang="en-US" sz="1759" dirty="0">
                <a:latin typeface="Times New Roman" pitchFamily="18" charset="0"/>
                <a:cs typeface="Times New Roman" pitchFamily="18" charset="0"/>
              </a:rPr>
              <a:t>, Ripening chamber      Primary processing </a:t>
            </a:r>
            <a:r>
              <a:rPr lang="en-US" sz="1759" dirty="0" err="1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1759" dirty="0">
                <a:latin typeface="Times New Roman" pitchFamily="18" charset="0"/>
                <a:cs typeface="Times New Roman" pitchFamily="18" charset="0"/>
              </a:rPr>
              <a:t>        Cleaning, Drying, Sorting, Grading</a:t>
            </a:r>
          </a:p>
          <a:p>
            <a:r>
              <a:rPr lang="en-US" sz="1759" dirty="0">
                <a:latin typeface="Times New Roman" pitchFamily="18" charset="0"/>
                <a:cs typeface="Times New Roman" pitchFamily="18" charset="0"/>
              </a:rPr>
              <a:t>           Supply chain with e-marketing facility                Solar panel on eligible infrastructure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5345" y="3315876"/>
            <a:ext cx="4107502" cy="525900"/>
          </a:xfrm>
          <a:prstGeom prst="rect">
            <a:avLst/>
          </a:prstGeom>
        </p:spPr>
        <p:txBody>
          <a:bodyPr wrap="square" lIns="44284" tIns="22141" rIns="44284" bIns="22141">
            <a:spAutoFit/>
          </a:bodyPr>
          <a:lstStyle/>
          <a:p>
            <a:pPr algn="ctr"/>
            <a:r>
              <a:rPr lang="en-US" sz="1759" b="1" dirty="0">
                <a:latin typeface="Times New Roman" pitchFamily="18" charset="0"/>
                <a:cs typeface="Times New Roman" pitchFamily="18" charset="0"/>
              </a:rPr>
              <a:t>For all Beneficiaries</a:t>
            </a:r>
          </a:p>
          <a:p>
            <a:pPr algn="ctr"/>
            <a:r>
              <a:rPr lang="en-US" sz="1368" dirty="0">
                <a:latin typeface="Times New Roman" pitchFamily="18" charset="0"/>
                <a:cs typeface="Times New Roman" pitchFamily="18" charset="0"/>
              </a:rPr>
              <a:t>(including individual/private entities)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759" y="3977051"/>
            <a:ext cx="4763322" cy="2450016"/>
          </a:xfrm>
          <a:prstGeom prst="rect">
            <a:avLst/>
          </a:prstGeom>
        </p:spPr>
        <p:txBody>
          <a:bodyPr wrap="square" lIns="44284" tIns="22141" rIns="44284" bIns="2214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Smart and Precision agriculture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Input Production (Seed processing, Tissue culture, Nursery)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Supply chain infrastructure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Bio-stimulant production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Farm/Harvest Automation 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Purchase of drones, sensors on field, </a:t>
            </a:r>
            <a:r>
              <a:rPr lang="en-US" sz="1563" dirty="0" err="1">
                <a:latin typeface="Times New Roman" pitchFamily="18" charset="0"/>
                <a:cs typeface="Times New Roman" pitchFamily="18" charset="0"/>
              </a:rPr>
              <a:t>Blockchain</a:t>
            </a:r>
            <a:endParaRPr lang="en-US" sz="1563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and AI in agriculture etc. 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Remote sensing and Internet of Things (IOT)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Farm advisory services through GIS applications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91900" y="3768258"/>
            <a:ext cx="2657796" cy="1487896"/>
          </a:xfrm>
          <a:prstGeom prst="rect">
            <a:avLst/>
          </a:prstGeom>
        </p:spPr>
        <p:txBody>
          <a:bodyPr wrap="square" lIns="44284" tIns="22141" rIns="44284" bIns="22141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563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Hydroponic Farming 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Mushroom farming 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Vertical farming 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 err="1">
                <a:latin typeface="Times New Roman" pitchFamily="18" charset="0"/>
                <a:cs typeface="Times New Roman" pitchFamily="18" charset="0"/>
              </a:rPr>
              <a:t>Aeroponic</a:t>
            </a: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 farming</a:t>
            </a:r>
          </a:p>
          <a:p>
            <a:pPr>
              <a:buFont typeface="Arial" pitchFamily="34" charset="0"/>
              <a:buChar char="•"/>
            </a:pPr>
            <a:r>
              <a:rPr lang="en-US" sz="1563" dirty="0">
                <a:latin typeface="Times New Roman" pitchFamily="18" charset="0"/>
                <a:cs typeface="Times New Roman" pitchFamily="18" charset="0"/>
              </a:rPr>
              <a:t>Poly house/ Greenhouse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2556" y="3315874"/>
            <a:ext cx="3275990" cy="315358"/>
          </a:xfrm>
          <a:prstGeom prst="rect">
            <a:avLst/>
          </a:prstGeom>
        </p:spPr>
        <p:txBody>
          <a:bodyPr wrap="none" lIns="44284" tIns="22141" rIns="44284" bIns="22141">
            <a:spAutoFit/>
          </a:bodyPr>
          <a:lstStyle/>
          <a:p>
            <a:r>
              <a:rPr lang="en-US" sz="1759" b="1" dirty="0">
                <a:latin typeface="Times New Roman" pitchFamily="18" charset="0"/>
                <a:cs typeface="Times New Roman" pitchFamily="18" charset="0"/>
              </a:rPr>
              <a:t>For Farmer groups &amp; Collectives</a:t>
            </a:r>
          </a:p>
        </p:txBody>
      </p:sp>
      <p:pic>
        <p:nvPicPr>
          <p:cNvPr id="13" name="Picture 4" descr="Dot Symbol PNG Images Transparent Background | PNG Play"/>
          <p:cNvPicPr>
            <a:picLocks noChangeAspect="1" noChangeArrowheads="1"/>
          </p:cNvPicPr>
          <p:nvPr/>
        </p:nvPicPr>
        <p:blipFill>
          <a:blip r:embed="rId3" cstate="print"/>
          <a:srcRect l="41026" t="38462" r="33333" b="35897"/>
          <a:stretch>
            <a:fillRect/>
          </a:stretch>
        </p:blipFill>
        <p:spPr bwMode="auto">
          <a:xfrm>
            <a:off x="1659545" y="1610735"/>
            <a:ext cx="172584" cy="173993"/>
          </a:xfrm>
          <a:prstGeom prst="rect">
            <a:avLst/>
          </a:prstGeom>
          <a:noFill/>
        </p:spPr>
      </p:pic>
      <p:pic>
        <p:nvPicPr>
          <p:cNvPr id="14" name="Picture 4" descr="Dot Symbol PNG Images Transparent Background | PNG Play"/>
          <p:cNvPicPr>
            <a:picLocks noChangeAspect="1" noChangeArrowheads="1"/>
          </p:cNvPicPr>
          <p:nvPr/>
        </p:nvPicPr>
        <p:blipFill>
          <a:blip r:embed="rId3" cstate="print"/>
          <a:srcRect l="41026" t="38462" r="33333" b="35897"/>
          <a:stretch>
            <a:fillRect/>
          </a:stretch>
        </p:blipFill>
        <p:spPr bwMode="auto">
          <a:xfrm>
            <a:off x="1107278" y="1854327"/>
            <a:ext cx="172584" cy="173993"/>
          </a:xfrm>
          <a:prstGeom prst="rect">
            <a:avLst/>
          </a:prstGeom>
          <a:noFill/>
        </p:spPr>
      </p:pic>
      <p:pic>
        <p:nvPicPr>
          <p:cNvPr id="15" name="Picture 4" descr="Dot Symbol PNG Images Transparent Background | PNG Play"/>
          <p:cNvPicPr>
            <a:picLocks noChangeAspect="1" noChangeArrowheads="1"/>
          </p:cNvPicPr>
          <p:nvPr/>
        </p:nvPicPr>
        <p:blipFill>
          <a:blip r:embed="rId3" cstate="print"/>
          <a:srcRect l="41026" t="38462" r="33333" b="35897"/>
          <a:stretch>
            <a:fillRect/>
          </a:stretch>
        </p:blipFill>
        <p:spPr bwMode="auto">
          <a:xfrm>
            <a:off x="4144760" y="1854327"/>
            <a:ext cx="172584" cy="173993"/>
          </a:xfrm>
          <a:prstGeom prst="rect">
            <a:avLst/>
          </a:prstGeom>
          <a:noFill/>
        </p:spPr>
      </p:pic>
      <p:pic>
        <p:nvPicPr>
          <p:cNvPr id="16" name="Picture 4" descr="Dot Symbol PNG Images Transparent Background | PNG Play"/>
          <p:cNvPicPr>
            <a:picLocks noChangeAspect="1" noChangeArrowheads="1"/>
          </p:cNvPicPr>
          <p:nvPr/>
        </p:nvPicPr>
        <p:blipFill>
          <a:blip r:embed="rId3" cstate="print"/>
          <a:srcRect l="41026" t="38462" r="33333" b="35897"/>
          <a:stretch>
            <a:fillRect/>
          </a:stretch>
        </p:blipFill>
        <p:spPr bwMode="auto">
          <a:xfrm>
            <a:off x="6975137" y="1854327"/>
            <a:ext cx="172584" cy="173993"/>
          </a:xfrm>
          <a:prstGeom prst="rect">
            <a:avLst/>
          </a:prstGeom>
          <a:noFill/>
        </p:spPr>
      </p:pic>
      <p:pic>
        <p:nvPicPr>
          <p:cNvPr id="17" name="Picture 4" descr="Dot Symbol PNG Images Transparent Background | PNG Play"/>
          <p:cNvPicPr>
            <a:picLocks noChangeAspect="1" noChangeArrowheads="1"/>
          </p:cNvPicPr>
          <p:nvPr/>
        </p:nvPicPr>
        <p:blipFill>
          <a:blip r:embed="rId3" cstate="print"/>
          <a:srcRect l="41026" t="38462" r="33333" b="35897"/>
          <a:stretch>
            <a:fillRect/>
          </a:stretch>
        </p:blipFill>
        <p:spPr bwMode="auto">
          <a:xfrm>
            <a:off x="1728579" y="2132717"/>
            <a:ext cx="172584" cy="173993"/>
          </a:xfrm>
          <a:prstGeom prst="rect">
            <a:avLst/>
          </a:prstGeom>
          <a:noFill/>
        </p:spPr>
      </p:pic>
      <p:pic>
        <p:nvPicPr>
          <p:cNvPr id="18" name="Picture 4" descr="Dot Symbol PNG Images Transparent Background | PNG Play"/>
          <p:cNvPicPr>
            <a:picLocks noChangeAspect="1" noChangeArrowheads="1"/>
          </p:cNvPicPr>
          <p:nvPr/>
        </p:nvPicPr>
        <p:blipFill>
          <a:blip r:embed="rId3" cstate="print"/>
          <a:srcRect l="41026" t="38462" r="33333" b="35897"/>
          <a:stretch>
            <a:fillRect/>
          </a:stretch>
        </p:blipFill>
        <p:spPr bwMode="auto">
          <a:xfrm>
            <a:off x="6043185" y="2132717"/>
            <a:ext cx="172584" cy="173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1427" y="1855726"/>
            <a:ext cx="10576418" cy="2448241"/>
            <a:chOff x="467975" y="1105059"/>
            <a:chExt cx="8208050" cy="1884521"/>
          </a:xfrm>
        </p:grpSpPr>
        <p:sp>
          <p:nvSpPr>
            <p:cNvPr id="3" name="ee4pHeader1">
              <a:extLst>
                <a:ext uri="{FF2B5EF4-FFF2-40B4-BE49-F238E27FC236}">
                  <a16:creationId xmlns:a16="http://schemas.microsoft.com/office/drawing/2014/main" id="{CF56BD61-0CFC-46CD-9CC3-A43DB736D4A8}"/>
                </a:ext>
              </a:extLst>
            </p:cNvPr>
            <p:cNvSpPr txBox="1"/>
            <p:nvPr/>
          </p:nvSpPr>
          <p:spPr>
            <a:xfrm>
              <a:off x="476308" y="2593857"/>
              <a:ext cx="1506484" cy="196688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885432"/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Farmers</a:t>
              </a:r>
            </a:p>
          </p:txBody>
        </p:sp>
        <p:sp>
          <p:nvSpPr>
            <p:cNvPr id="4" name="ee4pHeader2">
              <a:extLst>
                <a:ext uri="{FF2B5EF4-FFF2-40B4-BE49-F238E27FC236}">
                  <a16:creationId xmlns:a16="http://schemas.microsoft.com/office/drawing/2014/main" id="{AAE60451-78B2-40B8-AFF2-19DFE1D6A44C}"/>
                </a:ext>
              </a:extLst>
            </p:cNvPr>
            <p:cNvSpPr txBox="1"/>
            <p:nvPr/>
          </p:nvSpPr>
          <p:spPr>
            <a:xfrm>
              <a:off x="2139200" y="2596203"/>
              <a:ext cx="1514817" cy="393377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885432"/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Farmer </a:t>
              </a:r>
              <a:b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Groups</a:t>
              </a:r>
            </a:p>
          </p:txBody>
        </p:sp>
        <p:sp>
          <p:nvSpPr>
            <p:cNvPr id="5" name="ee4pHeader3">
              <a:extLst>
                <a:ext uri="{FF2B5EF4-FFF2-40B4-BE49-F238E27FC236}">
                  <a16:creationId xmlns:a16="http://schemas.microsoft.com/office/drawing/2014/main" id="{CBF5C3B7-BA8D-4B73-BE5B-AB6D580F55D9}"/>
                </a:ext>
              </a:extLst>
            </p:cNvPr>
            <p:cNvSpPr txBox="1"/>
            <p:nvPr/>
          </p:nvSpPr>
          <p:spPr>
            <a:xfrm>
              <a:off x="3740336" y="2596203"/>
              <a:ext cx="1654997" cy="393377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885432"/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Agri </a:t>
              </a:r>
              <a:b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entrepreneurs</a:t>
              </a:r>
            </a:p>
          </p:txBody>
        </p:sp>
        <p:sp>
          <p:nvSpPr>
            <p:cNvPr id="6" name="ee4pHeader4">
              <a:extLst>
                <a:ext uri="{FF2B5EF4-FFF2-40B4-BE49-F238E27FC236}">
                  <a16:creationId xmlns:a16="http://schemas.microsoft.com/office/drawing/2014/main" id="{61BDF100-43E0-48E7-826A-2BB3778C118C}"/>
                </a:ext>
              </a:extLst>
            </p:cNvPr>
            <p:cNvSpPr txBox="1"/>
            <p:nvPr/>
          </p:nvSpPr>
          <p:spPr>
            <a:xfrm>
              <a:off x="5481650" y="2596203"/>
              <a:ext cx="1514817" cy="393377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885432"/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Start-ups/Large </a:t>
              </a:r>
              <a:b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businesses</a:t>
              </a:r>
            </a:p>
          </p:txBody>
        </p:sp>
        <p:sp>
          <p:nvSpPr>
            <p:cNvPr id="7" name="ee4pHeader3">
              <a:extLst>
                <a:ext uri="{FF2B5EF4-FFF2-40B4-BE49-F238E27FC236}">
                  <a16:creationId xmlns:a16="http://schemas.microsoft.com/office/drawing/2014/main" id="{6AB46974-D2CD-472E-B0F5-1FDE588C4FFF}"/>
                </a:ext>
              </a:extLst>
            </p:cNvPr>
            <p:cNvSpPr txBox="1"/>
            <p:nvPr/>
          </p:nvSpPr>
          <p:spPr>
            <a:xfrm>
              <a:off x="7152875" y="2596203"/>
              <a:ext cx="1514817" cy="393377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885432"/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State </a:t>
              </a:r>
              <a:b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6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agencies</a:t>
              </a:r>
            </a:p>
          </p:txBody>
        </p:sp>
        <p:grpSp>
          <p:nvGrpSpPr>
            <p:cNvPr id="8" name="Group 53"/>
            <p:cNvGrpSpPr/>
            <p:nvPr/>
          </p:nvGrpSpPr>
          <p:grpSpPr>
            <a:xfrm>
              <a:off x="467975" y="1105059"/>
              <a:ext cx="8208050" cy="1415038"/>
              <a:chOff x="467975" y="1105059"/>
              <a:chExt cx="8208050" cy="141503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4DDE42A-ABB8-4C3B-9CE0-EB9D124385EA}"/>
                  </a:ext>
                </a:extLst>
              </p:cNvPr>
              <p:cNvCxnSpPr/>
              <p:nvPr/>
            </p:nvCxnSpPr>
            <p:spPr>
              <a:xfrm>
                <a:off x="1225384" y="2098190"/>
                <a:ext cx="0" cy="421907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89B9F52-6470-4927-8EED-55CD452411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975" y="2520096"/>
                <a:ext cx="1514817" cy="0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4301EE69-9B98-4F74-BC81-1218F293AD28}"/>
                  </a:ext>
                </a:extLst>
              </p:cNvPr>
              <p:cNvSpPr/>
              <p:nvPr/>
            </p:nvSpPr>
            <p:spPr>
              <a:xfrm flipV="1">
                <a:off x="476310" y="1578589"/>
                <a:ext cx="8199715" cy="100711"/>
              </a:xfrm>
              <a:prstGeom prst="roundRect">
                <a:avLst>
                  <a:gd name="adj" fmla="val 152858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3486" tIns="33486" rIns="33486" bIns="334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85432">
                  <a:lnSpc>
                    <a:spcPct val="95000"/>
                  </a:lnSpc>
                </a:pPr>
                <a:endParaRPr lang="en-US" sz="1660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12A744A6-E959-45A7-AAE0-E3DC212E4E30}"/>
                  </a:ext>
                </a:extLst>
              </p:cNvPr>
              <p:cNvSpPr/>
              <p:nvPr/>
            </p:nvSpPr>
            <p:spPr>
              <a:xfrm rot="16200000">
                <a:off x="701500" y="1160211"/>
                <a:ext cx="1047768" cy="937464"/>
              </a:xfrm>
              <a:prstGeom prst="hexagon">
                <a:avLst>
                  <a:gd name="adj" fmla="val 26946"/>
                  <a:gd name="vf" fmla="val 115470"/>
                </a:avLst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D4DF33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741" tIns="32959" rIns="16741" bIns="32959" rtlCol="0" anchor="ctr" anchorCtr="0"/>
              <a:lstStyle/>
              <a:p>
                <a:pPr algn="ctr" defTabSz="885432"/>
                <a:endParaRPr lang="en-GB" sz="127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0A99B3F-3B05-452F-82A5-437099B63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200" y="2520096"/>
                <a:ext cx="1514817" cy="0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4900DB5-6786-4150-8FB5-F3F148751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424" y="2520096"/>
                <a:ext cx="1514817" cy="0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FBB682-B9EB-4B96-8BC9-FD15F4493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1649" y="2520096"/>
                <a:ext cx="1514817" cy="0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109E0AA-6856-4FD0-9BF6-309502FE08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2875" y="2520096"/>
                <a:ext cx="1514817" cy="0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7BC59F-8D2A-4BB1-8CE2-C0C98AB6E42A}"/>
                  </a:ext>
                </a:extLst>
              </p:cNvPr>
              <p:cNvCxnSpPr/>
              <p:nvPr/>
            </p:nvCxnSpPr>
            <p:spPr>
              <a:xfrm>
                <a:off x="2896608" y="2098190"/>
                <a:ext cx="0" cy="421907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C9F0DB49-31B4-466A-AE95-A2C26FA19B35}"/>
                  </a:ext>
                </a:extLst>
              </p:cNvPr>
              <p:cNvSpPr/>
              <p:nvPr/>
            </p:nvSpPr>
            <p:spPr>
              <a:xfrm rot="16200000">
                <a:off x="2372725" y="1160211"/>
                <a:ext cx="1047768" cy="937464"/>
              </a:xfrm>
              <a:prstGeom prst="hexagon">
                <a:avLst>
                  <a:gd name="adj" fmla="val 26946"/>
                  <a:gd name="vf" fmla="val 115470"/>
                </a:avLst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D4DF33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741" tIns="32959" rIns="16741" bIns="32959" rtlCol="0" anchor="ctr" anchorCtr="0"/>
              <a:lstStyle/>
              <a:p>
                <a:pPr algn="ctr" defTabSz="885432"/>
                <a:endParaRPr lang="en-GB" sz="127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D7AC720-1792-47A4-9ADD-805A4BB1BB82}"/>
                  </a:ext>
                </a:extLst>
              </p:cNvPr>
              <p:cNvCxnSpPr/>
              <p:nvPr/>
            </p:nvCxnSpPr>
            <p:spPr>
              <a:xfrm>
                <a:off x="4567834" y="2098190"/>
                <a:ext cx="0" cy="421907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FA0DDC49-E379-4CC4-BC43-5584FEE1E7DA}"/>
                  </a:ext>
                </a:extLst>
              </p:cNvPr>
              <p:cNvSpPr/>
              <p:nvPr/>
            </p:nvSpPr>
            <p:spPr>
              <a:xfrm rot="16200000">
                <a:off x="4043950" y="1160211"/>
                <a:ext cx="1047768" cy="937464"/>
              </a:xfrm>
              <a:prstGeom prst="hexagon">
                <a:avLst>
                  <a:gd name="adj" fmla="val 26946"/>
                  <a:gd name="vf" fmla="val 115470"/>
                </a:avLst>
              </a:prstGeom>
              <a:solidFill>
                <a:srgbClr val="F2F2F2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D4DF33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741" tIns="32959" rIns="16741" bIns="32959" rtlCol="0" anchor="ctr" anchorCtr="0"/>
              <a:lstStyle/>
              <a:p>
                <a:pPr algn="ctr" defTabSz="885432"/>
                <a:endParaRPr lang="en-GB" sz="127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F680EF-4F9A-44E7-824C-7F17004F32A4}"/>
                  </a:ext>
                </a:extLst>
              </p:cNvPr>
              <p:cNvCxnSpPr/>
              <p:nvPr/>
            </p:nvCxnSpPr>
            <p:spPr>
              <a:xfrm>
                <a:off x="6239059" y="2098190"/>
                <a:ext cx="0" cy="421907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AF69EF9D-C805-4D20-AC05-07D8198742B7}"/>
                  </a:ext>
                </a:extLst>
              </p:cNvPr>
              <p:cNvSpPr/>
              <p:nvPr/>
            </p:nvSpPr>
            <p:spPr>
              <a:xfrm rot="16200000">
                <a:off x="5715174" y="1160211"/>
                <a:ext cx="1047768" cy="937464"/>
              </a:xfrm>
              <a:prstGeom prst="hexagon">
                <a:avLst>
                  <a:gd name="adj" fmla="val 26946"/>
                  <a:gd name="vf" fmla="val 115470"/>
                </a:avLst>
              </a:prstGeom>
              <a:solidFill>
                <a:srgbClr val="F2F2F2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D4DF33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741" tIns="32959" rIns="16741" bIns="32959" rtlCol="0" anchor="ctr" anchorCtr="0"/>
              <a:lstStyle/>
              <a:p>
                <a:pPr algn="ctr" defTabSz="885432"/>
                <a:endParaRPr lang="en-GB" sz="127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A9D42F6-D9B3-40D6-B5F0-F08F446B6EA4}"/>
                  </a:ext>
                </a:extLst>
              </p:cNvPr>
              <p:cNvCxnSpPr/>
              <p:nvPr/>
            </p:nvCxnSpPr>
            <p:spPr>
              <a:xfrm>
                <a:off x="7910282" y="2098190"/>
                <a:ext cx="0" cy="421907"/>
              </a:xfrm>
              <a:prstGeom prst="line">
                <a:avLst/>
              </a:prstGeom>
              <a:ln w="1905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4A72A8D1-F626-4EBD-BFE5-9018A43B3276}"/>
                  </a:ext>
                </a:extLst>
              </p:cNvPr>
              <p:cNvSpPr/>
              <p:nvPr/>
            </p:nvSpPr>
            <p:spPr>
              <a:xfrm rot="16200000">
                <a:off x="7386399" y="1160211"/>
                <a:ext cx="1047768" cy="937464"/>
              </a:xfrm>
              <a:prstGeom prst="hexagon">
                <a:avLst>
                  <a:gd name="adj" fmla="val 26946"/>
                  <a:gd name="vf" fmla="val 115470"/>
                </a:avLst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D4DF33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741" tIns="32959" rIns="16741" bIns="32959" rtlCol="0" anchor="ctr" anchorCtr="0"/>
              <a:lstStyle/>
              <a:p>
                <a:pPr algn="ctr" defTabSz="885432"/>
                <a:endParaRPr lang="en-GB" sz="127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29">
                <a:extLst>
                  <a:ext uri="{FF2B5EF4-FFF2-40B4-BE49-F238E27FC236}">
                    <a16:creationId xmlns:a16="http://schemas.microsoft.com/office/drawing/2014/main" id="{89448ED0-59D9-4A2D-8FF7-77192B3D7E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59855" y="1263409"/>
                <a:ext cx="731058" cy="731069"/>
                <a:chOff x="5273474" y="2605278"/>
                <a:chExt cx="1645920" cy="1645920"/>
              </a:xfrm>
            </p:grpSpPr>
            <p:sp>
              <p:nvSpPr>
                <p:cNvPr id="44" name="AutoShape 3">
                  <a:extLst>
                    <a:ext uri="{FF2B5EF4-FFF2-40B4-BE49-F238E27FC236}">
                      <a16:creationId xmlns:a16="http://schemas.microsoft.com/office/drawing/2014/main" id="{83AF7322-0566-45CD-99BB-F8BEF56D1B6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474" y="2605278"/>
                  <a:ext cx="1645920" cy="1645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85432"/>
                  <a:endParaRPr lang="en-US" sz="1660" dirty="0">
                    <a:latin typeface="Century Gothic"/>
                  </a:endParaRPr>
                </a:p>
              </p:txBody>
            </p:sp>
            <p:grpSp>
              <p:nvGrpSpPr>
                <p:cNvPr id="26" name="Group 31">
                  <a:extLst>
                    <a:ext uri="{FF2B5EF4-FFF2-40B4-BE49-F238E27FC236}">
                      <a16:creationId xmlns:a16="http://schemas.microsoft.com/office/drawing/2014/main" id="{DC340066-8603-4E0F-8812-8263386995CF}"/>
                    </a:ext>
                  </a:extLst>
                </p:cNvPr>
                <p:cNvGrpSpPr/>
                <p:nvPr/>
              </p:nvGrpSpPr>
              <p:grpSpPr>
                <a:xfrm>
                  <a:off x="5488686" y="2954655"/>
                  <a:ext cx="1215497" cy="947166"/>
                  <a:chOff x="5488686" y="2954655"/>
                  <a:chExt cx="1215497" cy="947166"/>
                </a:xfrm>
              </p:grpSpPr>
              <p:sp>
                <p:nvSpPr>
                  <p:cNvPr id="46" name="Freeform 31">
                    <a:extLst>
                      <a:ext uri="{FF2B5EF4-FFF2-40B4-BE49-F238E27FC236}">
                        <a16:creationId xmlns:a16="http://schemas.microsoft.com/office/drawing/2014/main" id="{B09D59B4-5BDE-4A7B-8F52-B4A802964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88686" y="2954655"/>
                    <a:ext cx="1215497" cy="947166"/>
                  </a:xfrm>
                  <a:custGeom>
                    <a:avLst/>
                    <a:gdLst>
                      <a:gd name="connsiteX0" fmla="*/ 4629150 w 5064571"/>
                      <a:gd name="connsiteY0" fmla="*/ 3340100 h 3946525"/>
                      <a:gd name="connsiteX1" fmla="*/ 5061339 w 5064571"/>
                      <a:gd name="connsiteY1" fmla="*/ 3878154 h 3946525"/>
                      <a:gd name="connsiteX2" fmla="*/ 5064320 w 5064571"/>
                      <a:gd name="connsiteY2" fmla="*/ 3890044 h 3946525"/>
                      <a:gd name="connsiteX3" fmla="*/ 5013649 w 5064571"/>
                      <a:gd name="connsiteY3" fmla="*/ 3946525 h 3946525"/>
                      <a:gd name="connsiteX4" fmla="*/ 4629150 w 5064571"/>
                      <a:gd name="connsiteY4" fmla="*/ 3946525 h 3946525"/>
                      <a:gd name="connsiteX5" fmla="*/ 4629150 w 5064571"/>
                      <a:gd name="connsiteY5" fmla="*/ 3340100 h 3946525"/>
                      <a:gd name="connsiteX6" fmla="*/ 2163763 w 5064571"/>
                      <a:gd name="connsiteY6" fmla="*/ 3300412 h 3946525"/>
                      <a:gd name="connsiteX7" fmla="*/ 2163763 w 5064571"/>
                      <a:gd name="connsiteY7" fmla="*/ 3946525 h 3946525"/>
                      <a:gd name="connsiteX8" fmla="*/ 1780657 w 5064571"/>
                      <a:gd name="connsiteY8" fmla="*/ 3946525 h 3946525"/>
                      <a:gd name="connsiteX9" fmla="*/ 1730170 w 5064571"/>
                      <a:gd name="connsiteY9" fmla="*/ 3892931 h 3946525"/>
                      <a:gd name="connsiteX10" fmla="*/ 1739079 w 5064571"/>
                      <a:gd name="connsiteY10" fmla="*/ 3836358 h 3946525"/>
                      <a:gd name="connsiteX11" fmla="*/ 2163763 w 5064571"/>
                      <a:gd name="connsiteY11" fmla="*/ 3300412 h 3946525"/>
                      <a:gd name="connsiteX12" fmla="*/ 2682082 w 5064571"/>
                      <a:gd name="connsiteY12" fmla="*/ 3178175 h 3946525"/>
                      <a:gd name="connsiteX13" fmla="*/ 3393481 w 5064571"/>
                      <a:gd name="connsiteY13" fmla="*/ 3508744 h 3946525"/>
                      <a:gd name="connsiteX14" fmla="*/ 4092973 w 5064571"/>
                      <a:gd name="connsiteY14" fmla="*/ 3178175 h 3946525"/>
                      <a:gd name="connsiteX15" fmla="*/ 4241801 w 5064571"/>
                      <a:gd name="connsiteY15" fmla="*/ 3202000 h 3946525"/>
                      <a:gd name="connsiteX16" fmla="*/ 4241801 w 5064571"/>
                      <a:gd name="connsiteY16" fmla="*/ 3946525 h 3946525"/>
                      <a:gd name="connsiteX17" fmla="*/ 2551113 w 5064571"/>
                      <a:gd name="connsiteY17" fmla="*/ 3946525 h 3946525"/>
                      <a:gd name="connsiteX18" fmla="*/ 2551113 w 5064571"/>
                      <a:gd name="connsiteY18" fmla="*/ 3187110 h 3946525"/>
                      <a:gd name="connsiteX19" fmla="*/ 2682082 w 5064571"/>
                      <a:gd name="connsiteY19" fmla="*/ 3178175 h 3946525"/>
                      <a:gd name="connsiteX20" fmla="*/ 4384874 w 5064571"/>
                      <a:gd name="connsiteY20" fmla="*/ 1911350 h 3946525"/>
                      <a:gd name="connsiteX21" fmla="*/ 4384874 w 5064571"/>
                      <a:gd name="connsiteY21" fmla="*/ 1935146 h 3946525"/>
                      <a:gd name="connsiteX22" fmla="*/ 4238993 w 5064571"/>
                      <a:gd name="connsiteY22" fmla="*/ 2190947 h 3946525"/>
                      <a:gd name="connsiteX23" fmla="*/ 3962117 w 5064571"/>
                      <a:gd name="connsiteY23" fmla="*/ 2815580 h 3946525"/>
                      <a:gd name="connsiteX24" fmla="*/ 3962117 w 5064571"/>
                      <a:gd name="connsiteY24" fmla="*/ 3184410 h 3946525"/>
                      <a:gd name="connsiteX25" fmla="*/ 3831122 w 5064571"/>
                      <a:gd name="connsiteY25" fmla="*/ 3300413 h 3946525"/>
                      <a:gd name="connsiteX26" fmla="*/ 3831122 w 5064571"/>
                      <a:gd name="connsiteY26" fmla="*/ 2931583 h 3946525"/>
                      <a:gd name="connsiteX27" fmla="*/ 3396457 w 5064571"/>
                      <a:gd name="connsiteY27" fmla="*/ 3130870 h 3946525"/>
                      <a:gd name="connsiteX28" fmla="*/ 2961792 w 5064571"/>
                      <a:gd name="connsiteY28" fmla="*/ 2931583 h 3946525"/>
                      <a:gd name="connsiteX29" fmla="*/ 2961792 w 5064571"/>
                      <a:gd name="connsiteY29" fmla="*/ 3297439 h 3946525"/>
                      <a:gd name="connsiteX30" fmla="*/ 2827820 w 5064571"/>
                      <a:gd name="connsiteY30" fmla="*/ 3193333 h 3946525"/>
                      <a:gd name="connsiteX31" fmla="*/ 2827820 w 5064571"/>
                      <a:gd name="connsiteY31" fmla="*/ 2815580 h 3946525"/>
                      <a:gd name="connsiteX32" fmla="*/ 2550944 w 5064571"/>
                      <a:gd name="connsiteY32" fmla="*/ 2190947 h 3946525"/>
                      <a:gd name="connsiteX33" fmla="*/ 2405063 w 5064571"/>
                      <a:gd name="connsiteY33" fmla="*/ 1941095 h 3946525"/>
                      <a:gd name="connsiteX34" fmla="*/ 2405063 w 5064571"/>
                      <a:gd name="connsiteY34" fmla="*/ 1920273 h 3946525"/>
                      <a:gd name="connsiteX35" fmla="*/ 2553921 w 5064571"/>
                      <a:gd name="connsiteY35" fmla="*/ 1991660 h 3946525"/>
                      <a:gd name="connsiteX36" fmla="*/ 2637282 w 5064571"/>
                      <a:gd name="connsiteY36" fmla="*/ 2089816 h 3946525"/>
                      <a:gd name="connsiteX37" fmla="*/ 2667053 w 5064571"/>
                      <a:gd name="connsiteY37" fmla="*/ 2125510 h 3946525"/>
                      <a:gd name="connsiteX38" fmla="*/ 2940952 w 5064571"/>
                      <a:gd name="connsiteY38" fmla="*/ 2747168 h 3946525"/>
                      <a:gd name="connsiteX39" fmla="*/ 2958815 w 5064571"/>
                      <a:gd name="connsiteY39" fmla="*/ 2762040 h 3946525"/>
                      <a:gd name="connsiteX40" fmla="*/ 2961792 w 5064571"/>
                      <a:gd name="connsiteY40" fmla="*/ 2762040 h 3946525"/>
                      <a:gd name="connsiteX41" fmla="*/ 2961792 w 5064571"/>
                      <a:gd name="connsiteY41" fmla="*/ 2765014 h 3946525"/>
                      <a:gd name="connsiteX42" fmla="*/ 3396457 w 5064571"/>
                      <a:gd name="connsiteY42" fmla="*/ 2999995 h 3946525"/>
                      <a:gd name="connsiteX43" fmla="*/ 3831122 w 5064571"/>
                      <a:gd name="connsiteY43" fmla="*/ 2765014 h 3946525"/>
                      <a:gd name="connsiteX44" fmla="*/ 3831122 w 5064571"/>
                      <a:gd name="connsiteY44" fmla="*/ 2762040 h 3946525"/>
                      <a:gd name="connsiteX45" fmla="*/ 3834100 w 5064571"/>
                      <a:gd name="connsiteY45" fmla="*/ 2762040 h 3946525"/>
                      <a:gd name="connsiteX46" fmla="*/ 3848985 w 5064571"/>
                      <a:gd name="connsiteY46" fmla="*/ 2747168 h 3946525"/>
                      <a:gd name="connsiteX47" fmla="*/ 4122884 w 5064571"/>
                      <a:gd name="connsiteY47" fmla="*/ 2125510 h 3946525"/>
                      <a:gd name="connsiteX48" fmla="*/ 4152656 w 5064571"/>
                      <a:gd name="connsiteY48" fmla="*/ 2089816 h 3946525"/>
                      <a:gd name="connsiteX49" fmla="*/ 4238993 w 5064571"/>
                      <a:gd name="connsiteY49" fmla="*/ 1979762 h 3946525"/>
                      <a:gd name="connsiteX50" fmla="*/ 4384874 w 5064571"/>
                      <a:gd name="connsiteY50" fmla="*/ 1911350 h 3946525"/>
                      <a:gd name="connsiteX51" fmla="*/ 65521 w 5064571"/>
                      <a:gd name="connsiteY51" fmla="*/ 652462 h 3946525"/>
                      <a:gd name="connsiteX52" fmla="*/ 131042 w 5064571"/>
                      <a:gd name="connsiteY52" fmla="*/ 717901 h 3946525"/>
                      <a:gd name="connsiteX53" fmla="*/ 131042 w 5064571"/>
                      <a:gd name="connsiteY53" fmla="*/ 2041541 h 3946525"/>
                      <a:gd name="connsiteX54" fmla="*/ 306758 w 5064571"/>
                      <a:gd name="connsiteY54" fmla="*/ 2217035 h 3946525"/>
                      <a:gd name="connsiteX55" fmla="*/ 428865 w 5064571"/>
                      <a:gd name="connsiteY55" fmla="*/ 2217035 h 3946525"/>
                      <a:gd name="connsiteX56" fmla="*/ 428865 w 5064571"/>
                      <a:gd name="connsiteY56" fmla="*/ 717901 h 3946525"/>
                      <a:gd name="connsiteX57" fmla="*/ 494387 w 5064571"/>
                      <a:gd name="connsiteY57" fmla="*/ 652462 h 3946525"/>
                      <a:gd name="connsiteX58" fmla="*/ 559908 w 5064571"/>
                      <a:gd name="connsiteY58" fmla="*/ 717901 h 3946525"/>
                      <a:gd name="connsiteX59" fmla="*/ 559908 w 5064571"/>
                      <a:gd name="connsiteY59" fmla="*/ 2217035 h 3946525"/>
                      <a:gd name="connsiteX60" fmla="*/ 571821 w 5064571"/>
                      <a:gd name="connsiteY60" fmla="*/ 2217035 h 3946525"/>
                      <a:gd name="connsiteX61" fmla="*/ 842840 w 5064571"/>
                      <a:gd name="connsiteY61" fmla="*/ 2217035 h 3946525"/>
                      <a:gd name="connsiteX62" fmla="*/ 854752 w 5064571"/>
                      <a:gd name="connsiteY62" fmla="*/ 2217035 h 3946525"/>
                      <a:gd name="connsiteX63" fmla="*/ 854752 w 5064571"/>
                      <a:gd name="connsiteY63" fmla="*/ 717901 h 3946525"/>
                      <a:gd name="connsiteX64" fmla="*/ 920274 w 5064571"/>
                      <a:gd name="connsiteY64" fmla="*/ 652462 h 3946525"/>
                      <a:gd name="connsiteX65" fmla="*/ 985795 w 5064571"/>
                      <a:gd name="connsiteY65" fmla="*/ 717901 h 3946525"/>
                      <a:gd name="connsiteX66" fmla="*/ 985795 w 5064571"/>
                      <a:gd name="connsiteY66" fmla="*/ 2217035 h 3946525"/>
                      <a:gd name="connsiteX67" fmla="*/ 1107902 w 5064571"/>
                      <a:gd name="connsiteY67" fmla="*/ 2217035 h 3946525"/>
                      <a:gd name="connsiteX68" fmla="*/ 1283618 w 5064571"/>
                      <a:gd name="connsiteY68" fmla="*/ 2041541 h 3946525"/>
                      <a:gd name="connsiteX69" fmla="*/ 1283618 w 5064571"/>
                      <a:gd name="connsiteY69" fmla="*/ 717901 h 3946525"/>
                      <a:gd name="connsiteX70" fmla="*/ 1349139 w 5064571"/>
                      <a:gd name="connsiteY70" fmla="*/ 652462 h 3946525"/>
                      <a:gd name="connsiteX71" fmla="*/ 1417638 w 5064571"/>
                      <a:gd name="connsiteY71" fmla="*/ 717901 h 3946525"/>
                      <a:gd name="connsiteX72" fmla="*/ 1417638 w 5064571"/>
                      <a:gd name="connsiteY72" fmla="*/ 2041541 h 3946525"/>
                      <a:gd name="connsiteX73" fmla="*/ 1107902 w 5064571"/>
                      <a:gd name="connsiteY73" fmla="*/ 2347912 h 3946525"/>
                      <a:gd name="connsiteX74" fmla="*/ 908361 w 5064571"/>
                      <a:gd name="connsiteY74" fmla="*/ 2347912 h 3946525"/>
                      <a:gd name="connsiteX75" fmla="*/ 506299 w 5064571"/>
                      <a:gd name="connsiteY75" fmla="*/ 2347912 h 3946525"/>
                      <a:gd name="connsiteX76" fmla="*/ 306758 w 5064571"/>
                      <a:gd name="connsiteY76" fmla="*/ 2347912 h 3946525"/>
                      <a:gd name="connsiteX77" fmla="*/ 0 w 5064571"/>
                      <a:gd name="connsiteY77" fmla="*/ 2041541 h 3946525"/>
                      <a:gd name="connsiteX78" fmla="*/ 0 w 5064571"/>
                      <a:gd name="connsiteY78" fmla="*/ 717901 h 3946525"/>
                      <a:gd name="connsiteX79" fmla="*/ 65521 w 5064571"/>
                      <a:gd name="connsiteY79" fmla="*/ 652462 h 3946525"/>
                      <a:gd name="connsiteX80" fmla="*/ 3406082 w 5064571"/>
                      <a:gd name="connsiteY80" fmla="*/ 130175 h 3946525"/>
                      <a:gd name="connsiteX81" fmla="*/ 2531029 w 5064571"/>
                      <a:gd name="connsiteY81" fmla="*/ 317699 h 3946525"/>
                      <a:gd name="connsiteX82" fmla="*/ 2486384 w 5064571"/>
                      <a:gd name="connsiteY82" fmla="*/ 374253 h 3946525"/>
                      <a:gd name="connsiteX83" fmla="*/ 2486384 w 5064571"/>
                      <a:gd name="connsiteY83" fmla="*/ 808832 h 3946525"/>
                      <a:gd name="connsiteX84" fmla="*/ 1911945 w 5064571"/>
                      <a:gd name="connsiteY84" fmla="*/ 1392238 h 3946525"/>
                      <a:gd name="connsiteX85" fmla="*/ 1914921 w 5064571"/>
                      <a:gd name="connsiteY85" fmla="*/ 1463676 h 3946525"/>
                      <a:gd name="connsiteX86" fmla="*/ 1968496 w 5064571"/>
                      <a:gd name="connsiteY86" fmla="*/ 1487488 h 3946525"/>
                      <a:gd name="connsiteX87" fmla="*/ 1989331 w 5064571"/>
                      <a:gd name="connsiteY87" fmla="*/ 1484512 h 3946525"/>
                      <a:gd name="connsiteX88" fmla="*/ 2281015 w 5064571"/>
                      <a:gd name="connsiteY88" fmla="*/ 1410098 h 3946525"/>
                      <a:gd name="connsiteX89" fmla="*/ 2453644 w 5064571"/>
                      <a:gd name="connsiteY89" fmla="*/ 1374379 h 3946525"/>
                      <a:gd name="connsiteX90" fmla="*/ 3388223 w 5064571"/>
                      <a:gd name="connsiteY90" fmla="*/ 1273176 h 3946525"/>
                      <a:gd name="connsiteX91" fmla="*/ 3406082 w 5064571"/>
                      <a:gd name="connsiteY91" fmla="*/ 1273176 h 3946525"/>
                      <a:gd name="connsiteX92" fmla="*/ 3426916 w 5064571"/>
                      <a:gd name="connsiteY92" fmla="*/ 1273176 h 3946525"/>
                      <a:gd name="connsiteX93" fmla="*/ 4361495 w 5064571"/>
                      <a:gd name="connsiteY93" fmla="*/ 1374379 h 3946525"/>
                      <a:gd name="connsiteX94" fmla="*/ 4522219 w 5064571"/>
                      <a:gd name="connsiteY94" fmla="*/ 1407121 h 3946525"/>
                      <a:gd name="connsiteX95" fmla="*/ 4822832 w 5064571"/>
                      <a:gd name="connsiteY95" fmla="*/ 1484512 h 3946525"/>
                      <a:gd name="connsiteX96" fmla="*/ 4846643 w 5064571"/>
                      <a:gd name="connsiteY96" fmla="*/ 1487488 h 3946525"/>
                      <a:gd name="connsiteX97" fmla="*/ 4900218 w 5064571"/>
                      <a:gd name="connsiteY97" fmla="*/ 1463676 h 3946525"/>
                      <a:gd name="connsiteX98" fmla="*/ 4903194 w 5064571"/>
                      <a:gd name="connsiteY98" fmla="*/ 1392238 h 3946525"/>
                      <a:gd name="connsiteX99" fmla="*/ 4328755 w 5064571"/>
                      <a:gd name="connsiteY99" fmla="*/ 808832 h 3946525"/>
                      <a:gd name="connsiteX100" fmla="*/ 4328755 w 5064571"/>
                      <a:gd name="connsiteY100" fmla="*/ 374253 h 3946525"/>
                      <a:gd name="connsiteX101" fmla="*/ 4281133 w 5064571"/>
                      <a:gd name="connsiteY101" fmla="*/ 317699 h 3946525"/>
                      <a:gd name="connsiteX102" fmla="*/ 3406082 w 5064571"/>
                      <a:gd name="connsiteY102" fmla="*/ 130175 h 3946525"/>
                      <a:gd name="connsiteX103" fmla="*/ 3406081 w 5064571"/>
                      <a:gd name="connsiteY103" fmla="*/ 0 h 3946525"/>
                      <a:gd name="connsiteX104" fmla="*/ 4313879 w 5064571"/>
                      <a:gd name="connsiteY104" fmla="*/ 190500 h 3946525"/>
                      <a:gd name="connsiteX105" fmla="*/ 4325784 w 5064571"/>
                      <a:gd name="connsiteY105" fmla="*/ 193477 h 3946525"/>
                      <a:gd name="connsiteX106" fmla="*/ 4459721 w 5064571"/>
                      <a:gd name="connsiteY106" fmla="*/ 375047 h 3946525"/>
                      <a:gd name="connsiteX107" fmla="*/ 4459721 w 5064571"/>
                      <a:gd name="connsiteY107" fmla="*/ 756047 h 3946525"/>
                      <a:gd name="connsiteX108" fmla="*/ 4995471 w 5064571"/>
                      <a:gd name="connsiteY108" fmla="*/ 1300758 h 3946525"/>
                      <a:gd name="connsiteX109" fmla="*/ 5007376 w 5064571"/>
                      <a:gd name="connsiteY109" fmla="*/ 1315641 h 3946525"/>
                      <a:gd name="connsiteX110" fmla="*/ 4998447 w 5064571"/>
                      <a:gd name="connsiteY110" fmla="*/ 1550789 h 3946525"/>
                      <a:gd name="connsiteX111" fmla="*/ 4846651 w 5064571"/>
                      <a:gd name="connsiteY111" fmla="*/ 1619250 h 3946525"/>
                      <a:gd name="connsiteX112" fmla="*/ 4787124 w 5064571"/>
                      <a:gd name="connsiteY112" fmla="*/ 1610320 h 3946525"/>
                      <a:gd name="connsiteX113" fmla="*/ 4495438 w 5064571"/>
                      <a:gd name="connsiteY113" fmla="*/ 1535906 h 3946525"/>
                      <a:gd name="connsiteX114" fmla="*/ 4337690 w 5064571"/>
                      <a:gd name="connsiteY114" fmla="*/ 1506141 h 3946525"/>
                      <a:gd name="connsiteX115" fmla="*/ 3426916 w 5064571"/>
                      <a:gd name="connsiteY115" fmla="*/ 1404938 h 3946525"/>
                      <a:gd name="connsiteX116" fmla="*/ 3420963 w 5064571"/>
                      <a:gd name="connsiteY116" fmla="*/ 1404938 h 3946525"/>
                      <a:gd name="connsiteX117" fmla="*/ 3406081 w 5064571"/>
                      <a:gd name="connsiteY117" fmla="*/ 1404938 h 3946525"/>
                      <a:gd name="connsiteX118" fmla="*/ 3394176 w 5064571"/>
                      <a:gd name="connsiteY118" fmla="*/ 1404938 h 3946525"/>
                      <a:gd name="connsiteX119" fmla="*/ 3388223 w 5064571"/>
                      <a:gd name="connsiteY119" fmla="*/ 1404938 h 3946525"/>
                      <a:gd name="connsiteX120" fmla="*/ 2477450 w 5064571"/>
                      <a:gd name="connsiteY120" fmla="*/ 1506141 h 3946525"/>
                      <a:gd name="connsiteX121" fmla="*/ 2307796 w 5064571"/>
                      <a:gd name="connsiteY121" fmla="*/ 1538883 h 3946525"/>
                      <a:gd name="connsiteX122" fmla="*/ 2028016 w 5064571"/>
                      <a:gd name="connsiteY122" fmla="*/ 1610320 h 3946525"/>
                      <a:gd name="connsiteX123" fmla="*/ 1968488 w 5064571"/>
                      <a:gd name="connsiteY123" fmla="*/ 1619250 h 3946525"/>
                      <a:gd name="connsiteX124" fmla="*/ 1816692 w 5064571"/>
                      <a:gd name="connsiteY124" fmla="*/ 1550789 h 3946525"/>
                      <a:gd name="connsiteX125" fmla="*/ 1807763 w 5064571"/>
                      <a:gd name="connsiteY125" fmla="*/ 1315641 h 3946525"/>
                      <a:gd name="connsiteX126" fmla="*/ 1819669 w 5064571"/>
                      <a:gd name="connsiteY126" fmla="*/ 1300758 h 3946525"/>
                      <a:gd name="connsiteX127" fmla="*/ 2355418 w 5064571"/>
                      <a:gd name="connsiteY127" fmla="*/ 756047 h 3946525"/>
                      <a:gd name="connsiteX128" fmla="*/ 2355418 w 5064571"/>
                      <a:gd name="connsiteY128" fmla="*/ 375047 h 3946525"/>
                      <a:gd name="connsiteX129" fmla="*/ 2489355 w 5064571"/>
                      <a:gd name="connsiteY129" fmla="*/ 193477 h 3946525"/>
                      <a:gd name="connsiteX130" fmla="*/ 2501261 w 5064571"/>
                      <a:gd name="connsiteY130" fmla="*/ 190500 h 3946525"/>
                      <a:gd name="connsiteX131" fmla="*/ 3406081 w 5064571"/>
                      <a:gd name="connsiteY131" fmla="*/ 0 h 394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</a:cxnLst>
                    <a:rect l="l" t="t" r="r" b="b"/>
                    <a:pathLst>
                      <a:path w="5064571" h="3946525">
                        <a:moveTo>
                          <a:pt x="4629150" y="3340100"/>
                        </a:moveTo>
                        <a:cubicBezTo>
                          <a:pt x="4834812" y="3447116"/>
                          <a:pt x="5025572" y="3613586"/>
                          <a:pt x="5061339" y="3878154"/>
                        </a:cubicBezTo>
                        <a:cubicBezTo>
                          <a:pt x="5061339" y="3881126"/>
                          <a:pt x="5061339" y="3887072"/>
                          <a:pt x="5064320" y="3890044"/>
                        </a:cubicBezTo>
                        <a:cubicBezTo>
                          <a:pt x="5067300" y="3919771"/>
                          <a:pt x="5043455" y="3946525"/>
                          <a:pt x="5013649" y="3946525"/>
                        </a:cubicBezTo>
                        <a:cubicBezTo>
                          <a:pt x="5013649" y="3946525"/>
                          <a:pt x="5013649" y="3946525"/>
                          <a:pt x="4629150" y="3946525"/>
                        </a:cubicBezTo>
                        <a:cubicBezTo>
                          <a:pt x="4629150" y="3946525"/>
                          <a:pt x="4629150" y="3946525"/>
                          <a:pt x="4629150" y="3340100"/>
                        </a:cubicBezTo>
                        <a:close/>
                        <a:moveTo>
                          <a:pt x="2163763" y="3300412"/>
                        </a:moveTo>
                        <a:cubicBezTo>
                          <a:pt x="2163763" y="3300412"/>
                          <a:pt x="2163763" y="3300412"/>
                          <a:pt x="2163763" y="3946525"/>
                        </a:cubicBezTo>
                        <a:cubicBezTo>
                          <a:pt x="2163763" y="3946525"/>
                          <a:pt x="2163763" y="3946525"/>
                          <a:pt x="1780657" y="3946525"/>
                        </a:cubicBezTo>
                        <a:cubicBezTo>
                          <a:pt x="1750959" y="3946525"/>
                          <a:pt x="1727200" y="3922705"/>
                          <a:pt x="1730170" y="3892931"/>
                        </a:cubicBezTo>
                        <a:cubicBezTo>
                          <a:pt x="1733140" y="3872088"/>
                          <a:pt x="1736110" y="3854223"/>
                          <a:pt x="1739079" y="3836358"/>
                        </a:cubicBezTo>
                        <a:cubicBezTo>
                          <a:pt x="1771747" y="3550521"/>
                          <a:pt x="1961816" y="3389737"/>
                          <a:pt x="2163763" y="3300412"/>
                        </a:cubicBezTo>
                        <a:close/>
                        <a:moveTo>
                          <a:pt x="2682082" y="3178175"/>
                        </a:moveTo>
                        <a:cubicBezTo>
                          <a:pt x="2768402" y="3279431"/>
                          <a:pt x="2964856" y="3508744"/>
                          <a:pt x="3393481" y="3508744"/>
                        </a:cubicBezTo>
                        <a:cubicBezTo>
                          <a:pt x="3822106" y="3508744"/>
                          <a:pt x="3994746" y="3318146"/>
                          <a:pt x="4092973" y="3178175"/>
                        </a:cubicBezTo>
                        <a:cubicBezTo>
                          <a:pt x="4107856" y="3178175"/>
                          <a:pt x="4164411" y="3187110"/>
                          <a:pt x="4241801" y="3202000"/>
                        </a:cubicBezTo>
                        <a:cubicBezTo>
                          <a:pt x="4241801" y="3202000"/>
                          <a:pt x="4241801" y="3202000"/>
                          <a:pt x="4241801" y="3946525"/>
                        </a:cubicBezTo>
                        <a:cubicBezTo>
                          <a:pt x="4241801" y="3946525"/>
                          <a:pt x="4241801" y="3946525"/>
                          <a:pt x="2551113" y="3946525"/>
                        </a:cubicBezTo>
                        <a:cubicBezTo>
                          <a:pt x="2551113" y="3946525"/>
                          <a:pt x="2551113" y="3946525"/>
                          <a:pt x="2551113" y="3187110"/>
                        </a:cubicBezTo>
                        <a:cubicBezTo>
                          <a:pt x="2619574" y="3178175"/>
                          <a:pt x="2670176" y="3178175"/>
                          <a:pt x="2682082" y="3178175"/>
                        </a:cubicBezTo>
                        <a:close/>
                        <a:moveTo>
                          <a:pt x="4384874" y="1911350"/>
                        </a:moveTo>
                        <a:cubicBezTo>
                          <a:pt x="4384874" y="1920273"/>
                          <a:pt x="4387851" y="1929197"/>
                          <a:pt x="4384874" y="1935146"/>
                        </a:cubicBezTo>
                        <a:cubicBezTo>
                          <a:pt x="4378920" y="1988686"/>
                          <a:pt x="4349148" y="2116586"/>
                          <a:pt x="4238993" y="2190947"/>
                        </a:cubicBezTo>
                        <a:cubicBezTo>
                          <a:pt x="4194336" y="2309925"/>
                          <a:pt x="4054409" y="2684704"/>
                          <a:pt x="3962117" y="2815580"/>
                        </a:cubicBezTo>
                        <a:cubicBezTo>
                          <a:pt x="3962117" y="2815580"/>
                          <a:pt x="3962117" y="2815580"/>
                          <a:pt x="3962117" y="3184410"/>
                        </a:cubicBezTo>
                        <a:cubicBezTo>
                          <a:pt x="3926392" y="3226052"/>
                          <a:pt x="3884711" y="3264720"/>
                          <a:pt x="3831122" y="3300413"/>
                        </a:cubicBezTo>
                        <a:cubicBezTo>
                          <a:pt x="3831122" y="3300413"/>
                          <a:pt x="3831122" y="3300413"/>
                          <a:pt x="3831122" y="2931583"/>
                        </a:cubicBezTo>
                        <a:cubicBezTo>
                          <a:pt x="3712036" y="3020816"/>
                          <a:pt x="3530429" y="3130870"/>
                          <a:pt x="3396457" y="3130870"/>
                        </a:cubicBezTo>
                        <a:cubicBezTo>
                          <a:pt x="3262485" y="3130870"/>
                          <a:pt x="3080878" y="3020816"/>
                          <a:pt x="2961792" y="2931583"/>
                        </a:cubicBezTo>
                        <a:cubicBezTo>
                          <a:pt x="2961792" y="2931583"/>
                          <a:pt x="2961792" y="2931583"/>
                          <a:pt x="2961792" y="3297439"/>
                        </a:cubicBezTo>
                        <a:cubicBezTo>
                          <a:pt x="2905226" y="3264720"/>
                          <a:pt x="2860569" y="3229027"/>
                          <a:pt x="2827820" y="3193333"/>
                        </a:cubicBezTo>
                        <a:cubicBezTo>
                          <a:pt x="2827820" y="3193333"/>
                          <a:pt x="2827820" y="3193333"/>
                          <a:pt x="2827820" y="2815580"/>
                        </a:cubicBezTo>
                        <a:cubicBezTo>
                          <a:pt x="2735528" y="2687679"/>
                          <a:pt x="2595601" y="2309925"/>
                          <a:pt x="2550944" y="2190947"/>
                        </a:cubicBezTo>
                        <a:cubicBezTo>
                          <a:pt x="2446743" y="2122535"/>
                          <a:pt x="2413995" y="2006532"/>
                          <a:pt x="2405063" y="1941095"/>
                        </a:cubicBezTo>
                        <a:cubicBezTo>
                          <a:pt x="2405063" y="1935146"/>
                          <a:pt x="2405063" y="1929197"/>
                          <a:pt x="2405063" y="1920273"/>
                        </a:cubicBezTo>
                        <a:cubicBezTo>
                          <a:pt x="2405063" y="1920273"/>
                          <a:pt x="2405063" y="1920273"/>
                          <a:pt x="2553921" y="1991660"/>
                        </a:cubicBezTo>
                        <a:cubicBezTo>
                          <a:pt x="2568807" y="2027353"/>
                          <a:pt x="2592624" y="2066021"/>
                          <a:pt x="2637282" y="2089816"/>
                        </a:cubicBezTo>
                        <a:cubicBezTo>
                          <a:pt x="2649190" y="2098740"/>
                          <a:pt x="2661099" y="2110638"/>
                          <a:pt x="2667053" y="2125510"/>
                        </a:cubicBezTo>
                        <a:cubicBezTo>
                          <a:pt x="2747437" y="2351567"/>
                          <a:pt x="2887363" y="2696602"/>
                          <a:pt x="2940952" y="2747168"/>
                        </a:cubicBezTo>
                        <a:cubicBezTo>
                          <a:pt x="2946906" y="2753116"/>
                          <a:pt x="2949883" y="2756091"/>
                          <a:pt x="2958815" y="2762040"/>
                        </a:cubicBezTo>
                        <a:cubicBezTo>
                          <a:pt x="2958815" y="2762040"/>
                          <a:pt x="2958815" y="2762040"/>
                          <a:pt x="2961792" y="2762040"/>
                        </a:cubicBezTo>
                        <a:cubicBezTo>
                          <a:pt x="2961792" y="2762040"/>
                          <a:pt x="2961792" y="2762040"/>
                          <a:pt x="2961792" y="2765014"/>
                        </a:cubicBezTo>
                        <a:cubicBezTo>
                          <a:pt x="3060038" y="2851273"/>
                          <a:pt x="3277371" y="2999995"/>
                          <a:pt x="3396457" y="2999995"/>
                        </a:cubicBezTo>
                        <a:cubicBezTo>
                          <a:pt x="3515544" y="2999995"/>
                          <a:pt x="3732876" y="2851273"/>
                          <a:pt x="3831122" y="2765014"/>
                        </a:cubicBezTo>
                        <a:cubicBezTo>
                          <a:pt x="3831122" y="2765014"/>
                          <a:pt x="3831122" y="2765014"/>
                          <a:pt x="3831122" y="2762040"/>
                        </a:cubicBezTo>
                        <a:cubicBezTo>
                          <a:pt x="3831122" y="2762040"/>
                          <a:pt x="3831122" y="2762040"/>
                          <a:pt x="3834100" y="2762040"/>
                        </a:cubicBezTo>
                        <a:cubicBezTo>
                          <a:pt x="3840054" y="2756091"/>
                          <a:pt x="3843031" y="2753116"/>
                          <a:pt x="3848985" y="2747168"/>
                        </a:cubicBezTo>
                        <a:cubicBezTo>
                          <a:pt x="3902574" y="2696602"/>
                          <a:pt x="4042501" y="2351567"/>
                          <a:pt x="4122884" y="2125510"/>
                        </a:cubicBezTo>
                        <a:cubicBezTo>
                          <a:pt x="4128838" y="2110638"/>
                          <a:pt x="4140747" y="2098740"/>
                          <a:pt x="4152656" y="2089816"/>
                        </a:cubicBezTo>
                        <a:cubicBezTo>
                          <a:pt x="4200290" y="2066021"/>
                          <a:pt x="4227085" y="2021404"/>
                          <a:pt x="4238993" y="1979762"/>
                        </a:cubicBezTo>
                        <a:cubicBezTo>
                          <a:pt x="4238993" y="1979762"/>
                          <a:pt x="4238993" y="1979762"/>
                          <a:pt x="4384874" y="1911350"/>
                        </a:cubicBezTo>
                        <a:close/>
                        <a:moveTo>
                          <a:pt x="65521" y="652462"/>
                        </a:moveTo>
                        <a:cubicBezTo>
                          <a:pt x="101260" y="652462"/>
                          <a:pt x="131042" y="679232"/>
                          <a:pt x="131042" y="717901"/>
                        </a:cubicBezTo>
                        <a:cubicBezTo>
                          <a:pt x="131042" y="717901"/>
                          <a:pt x="131042" y="717901"/>
                          <a:pt x="131042" y="2041541"/>
                        </a:cubicBezTo>
                        <a:cubicBezTo>
                          <a:pt x="131042" y="2136725"/>
                          <a:pt x="208476" y="2217035"/>
                          <a:pt x="306758" y="2217035"/>
                        </a:cubicBezTo>
                        <a:cubicBezTo>
                          <a:pt x="306758" y="2217035"/>
                          <a:pt x="306758" y="2217035"/>
                          <a:pt x="428865" y="2217035"/>
                        </a:cubicBezTo>
                        <a:cubicBezTo>
                          <a:pt x="428865" y="2217035"/>
                          <a:pt x="428865" y="2217035"/>
                          <a:pt x="428865" y="717901"/>
                        </a:cubicBezTo>
                        <a:cubicBezTo>
                          <a:pt x="428865" y="679232"/>
                          <a:pt x="458648" y="652462"/>
                          <a:pt x="494387" y="652462"/>
                        </a:cubicBezTo>
                        <a:cubicBezTo>
                          <a:pt x="530125" y="652462"/>
                          <a:pt x="559908" y="679232"/>
                          <a:pt x="559908" y="717901"/>
                        </a:cubicBezTo>
                        <a:cubicBezTo>
                          <a:pt x="559908" y="717901"/>
                          <a:pt x="559908" y="717901"/>
                          <a:pt x="559908" y="2217035"/>
                        </a:cubicBezTo>
                        <a:cubicBezTo>
                          <a:pt x="559908" y="2217035"/>
                          <a:pt x="559908" y="2217035"/>
                          <a:pt x="571821" y="2217035"/>
                        </a:cubicBezTo>
                        <a:cubicBezTo>
                          <a:pt x="571821" y="2217035"/>
                          <a:pt x="571821" y="2217035"/>
                          <a:pt x="842840" y="2217035"/>
                        </a:cubicBezTo>
                        <a:cubicBezTo>
                          <a:pt x="842840" y="2217035"/>
                          <a:pt x="842840" y="2217035"/>
                          <a:pt x="854752" y="2217035"/>
                        </a:cubicBezTo>
                        <a:cubicBezTo>
                          <a:pt x="854752" y="2217035"/>
                          <a:pt x="854752" y="2217035"/>
                          <a:pt x="854752" y="717901"/>
                        </a:cubicBezTo>
                        <a:cubicBezTo>
                          <a:pt x="854752" y="679232"/>
                          <a:pt x="884535" y="652462"/>
                          <a:pt x="920274" y="652462"/>
                        </a:cubicBezTo>
                        <a:cubicBezTo>
                          <a:pt x="958991" y="652462"/>
                          <a:pt x="985795" y="679232"/>
                          <a:pt x="985795" y="717901"/>
                        </a:cubicBezTo>
                        <a:cubicBezTo>
                          <a:pt x="985795" y="717901"/>
                          <a:pt x="985795" y="717901"/>
                          <a:pt x="985795" y="2217035"/>
                        </a:cubicBezTo>
                        <a:cubicBezTo>
                          <a:pt x="985795" y="2217035"/>
                          <a:pt x="985795" y="2217035"/>
                          <a:pt x="1107902" y="2217035"/>
                        </a:cubicBezTo>
                        <a:cubicBezTo>
                          <a:pt x="1206184" y="2217035"/>
                          <a:pt x="1283618" y="2136725"/>
                          <a:pt x="1283618" y="2041541"/>
                        </a:cubicBezTo>
                        <a:cubicBezTo>
                          <a:pt x="1283618" y="2041541"/>
                          <a:pt x="1283618" y="2041541"/>
                          <a:pt x="1283618" y="717901"/>
                        </a:cubicBezTo>
                        <a:cubicBezTo>
                          <a:pt x="1283618" y="679232"/>
                          <a:pt x="1313400" y="652462"/>
                          <a:pt x="1349139" y="652462"/>
                        </a:cubicBezTo>
                        <a:cubicBezTo>
                          <a:pt x="1390834" y="652462"/>
                          <a:pt x="1417638" y="679232"/>
                          <a:pt x="1417638" y="717901"/>
                        </a:cubicBezTo>
                        <a:cubicBezTo>
                          <a:pt x="1417638" y="717901"/>
                          <a:pt x="1417638" y="717901"/>
                          <a:pt x="1417638" y="2041541"/>
                        </a:cubicBezTo>
                        <a:cubicBezTo>
                          <a:pt x="1417638" y="2208112"/>
                          <a:pt x="1277661" y="2347912"/>
                          <a:pt x="1107902" y="2347912"/>
                        </a:cubicBezTo>
                        <a:cubicBezTo>
                          <a:pt x="1107902" y="2347912"/>
                          <a:pt x="1107902" y="2347912"/>
                          <a:pt x="908361" y="2347912"/>
                        </a:cubicBezTo>
                        <a:cubicBezTo>
                          <a:pt x="908361" y="2347912"/>
                          <a:pt x="908361" y="2347912"/>
                          <a:pt x="506299" y="2347912"/>
                        </a:cubicBezTo>
                        <a:cubicBezTo>
                          <a:pt x="506299" y="2347912"/>
                          <a:pt x="506299" y="2347912"/>
                          <a:pt x="306758" y="2347912"/>
                        </a:cubicBezTo>
                        <a:cubicBezTo>
                          <a:pt x="136999" y="2347912"/>
                          <a:pt x="0" y="2208112"/>
                          <a:pt x="0" y="2041541"/>
                        </a:cubicBezTo>
                        <a:cubicBezTo>
                          <a:pt x="0" y="2041541"/>
                          <a:pt x="0" y="2041541"/>
                          <a:pt x="0" y="717901"/>
                        </a:cubicBezTo>
                        <a:cubicBezTo>
                          <a:pt x="0" y="679232"/>
                          <a:pt x="29782" y="652462"/>
                          <a:pt x="65521" y="652462"/>
                        </a:cubicBezTo>
                        <a:close/>
                        <a:moveTo>
                          <a:pt x="3406082" y="130175"/>
                        </a:moveTo>
                        <a:cubicBezTo>
                          <a:pt x="2977485" y="130175"/>
                          <a:pt x="2554840" y="308769"/>
                          <a:pt x="2531029" y="317699"/>
                        </a:cubicBezTo>
                        <a:cubicBezTo>
                          <a:pt x="2504242" y="326628"/>
                          <a:pt x="2486384" y="347464"/>
                          <a:pt x="2486384" y="374253"/>
                        </a:cubicBezTo>
                        <a:cubicBezTo>
                          <a:pt x="2486384" y="374253"/>
                          <a:pt x="2486384" y="374253"/>
                          <a:pt x="2486384" y="808832"/>
                        </a:cubicBezTo>
                        <a:cubicBezTo>
                          <a:pt x="2486384" y="808832"/>
                          <a:pt x="2486384" y="808832"/>
                          <a:pt x="1911945" y="1392238"/>
                        </a:cubicBezTo>
                        <a:cubicBezTo>
                          <a:pt x="1897063" y="1413074"/>
                          <a:pt x="1897063" y="1442840"/>
                          <a:pt x="1914921" y="1463676"/>
                        </a:cubicBezTo>
                        <a:cubicBezTo>
                          <a:pt x="1926827" y="1478558"/>
                          <a:pt x="1947661" y="1487488"/>
                          <a:pt x="1968496" y="1487488"/>
                        </a:cubicBezTo>
                        <a:cubicBezTo>
                          <a:pt x="1977425" y="1487488"/>
                          <a:pt x="1983378" y="1484512"/>
                          <a:pt x="1989331" y="1484512"/>
                        </a:cubicBezTo>
                        <a:cubicBezTo>
                          <a:pt x="1992307" y="1484512"/>
                          <a:pt x="2102433" y="1448793"/>
                          <a:pt x="2281015" y="1410098"/>
                        </a:cubicBezTo>
                        <a:cubicBezTo>
                          <a:pt x="2281015" y="1410098"/>
                          <a:pt x="2281015" y="1410098"/>
                          <a:pt x="2453644" y="1374379"/>
                        </a:cubicBezTo>
                        <a:cubicBezTo>
                          <a:pt x="2459597" y="1374379"/>
                          <a:pt x="3016177" y="1276152"/>
                          <a:pt x="3388223" y="1273176"/>
                        </a:cubicBezTo>
                        <a:cubicBezTo>
                          <a:pt x="3394176" y="1273176"/>
                          <a:pt x="3400129" y="1273176"/>
                          <a:pt x="3406082" y="1273176"/>
                        </a:cubicBezTo>
                        <a:cubicBezTo>
                          <a:pt x="3415011" y="1273176"/>
                          <a:pt x="3420963" y="1273176"/>
                          <a:pt x="3426916" y="1273176"/>
                        </a:cubicBezTo>
                        <a:cubicBezTo>
                          <a:pt x="3798962" y="1276152"/>
                          <a:pt x="4355543" y="1374379"/>
                          <a:pt x="4361495" y="1374379"/>
                        </a:cubicBezTo>
                        <a:cubicBezTo>
                          <a:pt x="4361495" y="1374379"/>
                          <a:pt x="4361495" y="1374379"/>
                          <a:pt x="4522219" y="1407121"/>
                        </a:cubicBezTo>
                        <a:cubicBezTo>
                          <a:pt x="4706754" y="1448793"/>
                          <a:pt x="4822832" y="1484512"/>
                          <a:pt x="4822832" y="1484512"/>
                        </a:cubicBezTo>
                        <a:cubicBezTo>
                          <a:pt x="4831761" y="1484512"/>
                          <a:pt x="4837714" y="1487488"/>
                          <a:pt x="4846643" y="1487488"/>
                        </a:cubicBezTo>
                        <a:cubicBezTo>
                          <a:pt x="4867478" y="1487488"/>
                          <a:pt x="4888312" y="1478558"/>
                          <a:pt x="4900218" y="1463676"/>
                        </a:cubicBezTo>
                        <a:cubicBezTo>
                          <a:pt x="4918076" y="1442840"/>
                          <a:pt x="4918076" y="1413074"/>
                          <a:pt x="4903194" y="1392238"/>
                        </a:cubicBezTo>
                        <a:cubicBezTo>
                          <a:pt x="4903194" y="1392238"/>
                          <a:pt x="4903194" y="1392238"/>
                          <a:pt x="4328755" y="808832"/>
                        </a:cubicBezTo>
                        <a:cubicBezTo>
                          <a:pt x="4328755" y="808832"/>
                          <a:pt x="4328755" y="808832"/>
                          <a:pt x="4328755" y="374253"/>
                        </a:cubicBezTo>
                        <a:cubicBezTo>
                          <a:pt x="4328755" y="347464"/>
                          <a:pt x="4307921" y="326628"/>
                          <a:pt x="4281133" y="317699"/>
                        </a:cubicBezTo>
                        <a:cubicBezTo>
                          <a:pt x="4257323" y="308769"/>
                          <a:pt x="3834678" y="130175"/>
                          <a:pt x="3406082" y="130175"/>
                        </a:cubicBezTo>
                        <a:close/>
                        <a:moveTo>
                          <a:pt x="3406081" y="0"/>
                        </a:moveTo>
                        <a:cubicBezTo>
                          <a:pt x="3679909" y="0"/>
                          <a:pt x="3992429" y="65484"/>
                          <a:pt x="4313879" y="190500"/>
                        </a:cubicBezTo>
                        <a:cubicBezTo>
                          <a:pt x="4319831" y="190500"/>
                          <a:pt x="4322808" y="193477"/>
                          <a:pt x="4325784" y="193477"/>
                        </a:cubicBezTo>
                        <a:cubicBezTo>
                          <a:pt x="4406147" y="220266"/>
                          <a:pt x="4459721" y="291703"/>
                          <a:pt x="4459721" y="375047"/>
                        </a:cubicBezTo>
                        <a:cubicBezTo>
                          <a:pt x="4459721" y="375047"/>
                          <a:pt x="4459721" y="375047"/>
                          <a:pt x="4459721" y="756047"/>
                        </a:cubicBezTo>
                        <a:cubicBezTo>
                          <a:pt x="4459721" y="756047"/>
                          <a:pt x="4459721" y="756047"/>
                          <a:pt x="4995471" y="1300758"/>
                        </a:cubicBezTo>
                        <a:cubicBezTo>
                          <a:pt x="5001423" y="1306711"/>
                          <a:pt x="5004400" y="1309688"/>
                          <a:pt x="5007376" y="1315641"/>
                        </a:cubicBezTo>
                        <a:cubicBezTo>
                          <a:pt x="5060951" y="1387078"/>
                          <a:pt x="5057975" y="1482328"/>
                          <a:pt x="4998447" y="1550789"/>
                        </a:cubicBezTo>
                        <a:cubicBezTo>
                          <a:pt x="4962730" y="1592461"/>
                          <a:pt x="4906179" y="1619250"/>
                          <a:pt x="4846651" y="1619250"/>
                        </a:cubicBezTo>
                        <a:cubicBezTo>
                          <a:pt x="4825817" y="1619250"/>
                          <a:pt x="4804982" y="1616274"/>
                          <a:pt x="4787124" y="1610320"/>
                        </a:cubicBezTo>
                        <a:cubicBezTo>
                          <a:pt x="4781171" y="1607344"/>
                          <a:pt x="4671045" y="1574602"/>
                          <a:pt x="4495438" y="1535906"/>
                        </a:cubicBezTo>
                        <a:cubicBezTo>
                          <a:pt x="4495438" y="1535906"/>
                          <a:pt x="4495438" y="1535906"/>
                          <a:pt x="4337690" y="1506141"/>
                        </a:cubicBezTo>
                        <a:cubicBezTo>
                          <a:pt x="4307926" y="1500188"/>
                          <a:pt x="3778130" y="1407914"/>
                          <a:pt x="3426916" y="1404938"/>
                        </a:cubicBezTo>
                        <a:cubicBezTo>
                          <a:pt x="3426916" y="1404938"/>
                          <a:pt x="3426916" y="1404938"/>
                          <a:pt x="3420963" y="1404938"/>
                        </a:cubicBezTo>
                        <a:cubicBezTo>
                          <a:pt x="3415011" y="1404938"/>
                          <a:pt x="3412034" y="1404938"/>
                          <a:pt x="3406081" y="1404938"/>
                        </a:cubicBezTo>
                        <a:cubicBezTo>
                          <a:pt x="3403105" y="1404938"/>
                          <a:pt x="3400129" y="1404938"/>
                          <a:pt x="3394176" y="1404938"/>
                        </a:cubicBezTo>
                        <a:cubicBezTo>
                          <a:pt x="3394176" y="1404938"/>
                          <a:pt x="3394176" y="1404938"/>
                          <a:pt x="3388223" y="1404938"/>
                        </a:cubicBezTo>
                        <a:cubicBezTo>
                          <a:pt x="3037010" y="1407914"/>
                          <a:pt x="2507213" y="1500188"/>
                          <a:pt x="2477450" y="1506141"/>
                        </a:cubicBezTo>
                        <a:cubicBezTo>
                          <a:pt x="2477450" y="1506141"/>
                          <a:pt x="2477450" y="1506141"/>
                          <a:pt x="2307796" y="1538883"/>
                        </a:cubicBezTo>
                        <a:cubicBezTo>
                          <a:pt x="2144095" y="1574602"/>
                          <a:pt x="2036945" y="1607344"/>
                          <a:pt x="2028016" y="1610320"/>
                        </a:cubicBezTo>
                        <a:cubicBezTo>
                          <a:pt x="2010157" y="1616274"/>
                          <a:pt x="1989323" y="1619250"/>
                          <a:pt x="1968488" y="1619250"/>
                        </a:cubicBezTo>
                        <a:cubicBezTo>
                          <a:pt x="1908960" y="1619250"/>
                          <a:pt x="1852409" y="1592461"/>
                          <a:pt x="1816692" y="1550789"/>
                        </a:cubicBezTo>
                        <a:cubicBezTo>
                          <a:pt x="1757165" y="1482328"/>
                          <a:pt x="1754188" y="1387078"/>
                          <a:pt x="1807763" y="1315641"/>
                        </a:cubicBezTo>
                        <a:cubicBezTo>
                          <a:pt x="1810740" y="1309688"/>
                          <a:pt x="1813716" y="1306711"/>
                          <a:pt x="1819669" y="1300758"/>
                        </a:cubicBezTo>
                        <a:cubicBezTo>
                          <a:pt x="1819669" y="1300758"/>
                          <a:pt x="1819669" y="1300758"/>
                          <a:pt x="2355418" y="756047"/>
                        </a:cubicBezTo>
                        <a:cubicBezTo>
                          <a:pt x="2355418" y="756047"/>
                          <a:pt x="2355418" y="756047"/>
                          <a:pt x="2355418" y="375047"/>
                        </a:cubicBezTo>
                        <a:cubicBezTo>
                          <a:pt x="2355418" y="291703"/>
                          <a:pt x="2408993" y="220266"/>
                          <a:pt x="2489355" y="193477"/>
                        </a:cubicBezTo>
                        <a:cubicBezTo>
                          <a:pt x="2492332" y="193477"/>
                          <a:pt x="2495308" y="190500"/>
                          <a:pt x="2501261" y="190500"/>
                        </a:cubicBezTo>
                        <a:cubicBezTo>
                          <a:pt x="2822710" y="65484"/>
                          <a:pt x="3135231" y="0"/>
                          <a:pt x="340608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vert="horz" wrap="square" lIns="89332" tIns="44666" rIns="89332" bIns="4466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885432"/>
                    <a:endParaRPr lang="en-US" sz="1660" dirty="0">
                      <a:latin typeface="Century Gothic"/>
                    </a:endParaRPr>
                  </a:p>
                </p:txBody>
              </p:sp>
              <p:sp>
                <p:nvSpPr>
                  <p:cNvPr id="47" name="Freeform 32">
                    <a:extLst>
                      <a:ext uri="{FF2B5EF4-FFF2-40B4-BE49-F238E27FC236}">
                        <a16:creationId xmlns:a16="http://schemas.microsoft.com/office/drawing/2014/main" id="{116960F7-7C11-4338-B8CD-EFFA745EFB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30418" y="3010281"/>
                    <a:ext cx="989076" cy="891540"/>
                  </a:xfrm>
                  <a:custGeom>
                    <a:avLst/>
                    <a:gdLst>
                      <a:gd name="connsiteX0" fmla="*/ 3783013 w 4121151"/>
                      <a:gd name="connsiteY0" fmla="*/ 3009900 h 3714750"/>
                      <a:gd name="connsiteX1" fmla="*/ 3910013 w 4121151"/>
                      <a:gd name="connsiteY1" fmla="*/ 3054511 h 3714750"/>
                      <a:gd name="connsiteX2" fmla="*/ 3910013 w 4121151"/>
                      <a:gd name="connsiteY2" fmla="*/ 3714750 h 3714750"/>
                      <a:gd name="connsiteX3" fmla="*/ 3783013 w 4121151"/>
                      <a:gd name="connsiteY3" fmla="*/ 3714750 h 3714750"/>
                      <a:gd name="connsiteX4" fmla="*/ 1838325 w 4121151"/>
                      <a:gd name="connsiteY4" fmla="*/ 2982912 h 3714750"/>
                      <a:gd name="connsiteX5" fmla="*/ 1838325 w 4121151"/>
                      <a:gd name="connsiteY5" fmla="*/ 3714750 h 3714750"/>
                      <a:gd name="connsiteX6" fmla="*/ 1708150 w 4121151"/>
                      <a:gd name="connsiteY6" fmla="*/ 3714750 h 3714750"/>
                      <a:gd name="connsiteX7" fmla="*/ 1708150 w 4121151"/>
                      <a:gd name="connsiteY7" fmla="*/ 3018612 h 3714750"/>
                      <a:gd name="connsiteX8" fmla="*/ 1838325 w 4121151"/>
                      <a:gd name="connsiteY8" fmla="*/ 2982912 h 3714750"/>
                      <a:gd name="connsiteX9" fmla="*/ 65485 w 4121151"/>
                      <a:gd name="connsiteY9" fmla="*/ 2241550 h 3714750"/>
                      <a:gd name="connsiteX10" fmla="*/ 172641 w 4121151"/>
                      <a:gd name="connsiteY10" fmla="*/ 2241550 h 3714750"/>
                      <a:gd name="connsiteX11" fmla="*/ 238125 w 4121151"/>
                      <a:gd name="connsiteY11" fmla="*/ 2307026 h 3714750"/>
                      <a:gd name="connsiteX12" fmla="*/ 238125 w 4121151"/>
                      <a:gd name="connsiteY12" fmla="*/ 3652251 h 3714750"/>
                      <a:gd name="connsiteX13" fmla="*/ 172641 w 4121151"/>
                      <a:gd name="connsiteY13" fmla="*/ 3714750 h 3714750"/>
                      <a:gd name="connsiteX14" fmla="*/ 65485 w 4121151"/>
                      <a:gd name="connsiteY14" fmla="*/ 3714750 h 3714750"/>
                      <a:gd name="connsiteX15" fmla="*/ 0 w 4121151"/>
                      <a:gd name="connsiteY15" fmla="*/ 3652251 h 3714750"/>
                      <a:gd name="connsiteX16" fmla="*/ 0 w 4121151"/>
                      <a:gd name="connsiteY16" fmla="*/ 2307026 h 3714750"/>
                      <a:gd name="connsiteX17" fmla="*/ 65485 w 4121151"/>
                      <a:gd name="connsiteY17" fmla="*/ 2241550 h 3714750"/>
                      <a:gd name="connsiteX18" fmla="*/ 3592513 w 4121151"/>
                      <a:gd name="connsiteY18" fmla="*/ 1349375 h 3714750"/>
                      <a:gd name="connsiteX19" fmla="*/ 3728955 w 4121151"/>
                      <a:gd name="connsiteY19" fmla="*/ 1370197 h 3714750"/>
                      <a:gd name="connsiteX20" fmla="*/ 3817938 w 4121151"/>
                      <a:gd name="connsiteY20" fmla="*/ 1388045 h 3714750"/>
                      <a:gd name="connsiteX21" fmla="*/ 3785311 w 4121151"/>
                      <a:gd name="connsiteY21" fmla="*/ 1512980 h 3714750"/>
                      <a:gd name="connsiteX22" fmla="*/ 3675565 w 4121151"/>
                      <a:gd name="connsiteY22" fmla="*/ 1649814 h 3714750"/>
                      <a:gd name="connsiteX23" fmla="*/ 3660734 w 4121151"/>
                      <a:gd name="connsiteY23" fmla="*/ 1655763 h 3714750"/>
                      <a:gd name="connsiteX24" fmla="*/ 3619208 w 4121151"/>
                      <a:gd name="connsiteY24" fmla="*/ 1655763 h 3714750"/>
                      <a:gd name="connsiteX25" fmla="*/ 3598445 w 4121151"/>
                      <a:gd name="connsiteY25" fmla="*/ 1637915 h 3714750"/>
                      <a:gd name="connsiteX26" fmla="*/ 3592513 w 4121151"/>
                      <a:gd name="connsiteY26" fmla="*/ 1349375 h 3714750"/>
                      <a:gd name="connsiteX27" fmla="*/ 2017713 w 4121151"/>
                      <a:gd name="connsiteY27" fmla="*/ 1349375 h 3714750"/>
                      <a:gd name="connsiteX28" fmla="*/ 2002817 w 4121151"/>
                      <a:gd name="connsiteY28" fmla="*/ 1622101 h 3714750"/>
                      <a:gd name="connsiteX29" fmla="*/ 1984941 w 4121151"/>
                      <a:gd name="connsiteY29" fmla="*/ 1639888 h 3714750"/>
                      <a:gd name="connsiteX30" fmla="*/ 1952169 w 4121151"/>
                      <a:gd name="connsiteY30" fmla="*/ 1636923 h 3714750"/>
                      <a:gd name="connsiteX31" fmla="*/ 1937272 w 4121151"/>
                      <a:gd name="connsiteY31" fmla="*/ 1625066 h 3714750"/>
                      <a:gd name="connsiteX32" fmla="*/ 1832997 w 4121151"/>
                      <a:gd name="connsiteY32" fmla="*/ 1521311 h 3714750"/>
                      <a:gd name="connsiteX33" fmla="*/ 1800225 w 4121151"/>
                      <a:gd name="connsiteY33" fmla="*/ 1387912 h 3714750"/>
                      <a:gd name="connsiteX34" fmla="*/ 1889604 w 4121151"/>
                      <a:gd name="connsiteY34" fmla="*/ 1370126 h 3714750"/>
                      <a:gd name="connsiteX35" fmla="*/ 2017713 w 4121151"/>
                      <a:gd name="connsiteY35" fmla="*/ 1349375 h 3714750"/>
                      <a:gd name="connsiteX36" fmla="*/ 2808982 w 4121151"/>
                      <a:gd name="connsiteY36" fmla="*/ 0 h 3714750"/>
                      <a:gd name="connsiteX37" fmla="*/ 3627228 w 4121151"/>
                      <a:gd name="connsiteY37" fmla="*/ 175556 h 3714750"/>
                      <a:gd name="connsiteX38" fmla="*/ 3627228 w 4121151"/>
                      <a:gd name="connsiteY38" fmla="*/ 630811 h 3714750"/>
                      <a:gd name="connsiteX39" fmla="*/ 4121151 w 4121151"/>
                      <a:gd name="connsiteY39" fmla="*/ 1136650 h 3714750"/>
                      <a:gd name="connsiteX40" fmla="*/ 3948576 w 4121151"/>
                      <a:gd name="connsiteY40" fmla="*/ 1094992 h 3714750"/>
                      <a:gd name="connsiteX41" fmla="*/ 3781951 w 4121151"/>
                      <a:gd name="connsiteY41" fmla="*/ 1062262 h 3714750"/>
                      <a:gd name="connsiteX42" fmla="*/ 2829810 w 4121151"/>
                      <a:gd name="connsiteY42" fmla="*/ 958118 h 3714750"/>
                      <a:gd name="connsiteX43" fmla="*/ 2808982 w 4121151"/>
                      <a:gd name="connsiteY43" fmla="*/ 958118 h 3714750"/>
                      <a:gd name="connsiteX44" fmla="*/ 2788154 w 4121151"/>
                      <a:gd name="connsiteY44" fmla="*/ 958118 h 3714750"/>
                      <a:gd name="connsiteX45" fmla="*/ 1833038 w 4121151"/>
                      <a:gd name="connsiteY45" fmla="*/ 1062262 h 3714750"/>
                      <a:gd name="connsiteX46" fmla="*/ 1830063 w 4121151"/>
                      <a:gd name="connsiteY46" fmla="*/ 1062262 h 3714750"/>
                      <a:gd name="connsiteX47" fmla="*/ 1654512 w 4121151"/>
                      <a:gd name="connsiteY47" fmla="*/ 1097968 h 3714750"/>
                      <a:gd name="connsiteX48" fmla="*/ 1493838 w 4121151"/>
                      <a:gd name="connsiteY48" fmla="*/ 1136650 h 3714750"/>
                      <a:gd name="connsiteX49" fmla="*/ 1987761 w 4121151"/>
                      <a:gd name="connsiteY49" fmla="*/ 630811 h 3714750"/>
                      <a:gd name="connsiteX50" fmla="*/ 1987761 w 4121151"/>
                      <a:gd name="connsiteY50" fmla="*/ 175556 h 3714750"/>
                      <a:gd name="connsiteX51" fmla="*/ 2808982 w 4121151"/>
                      <a:gd name="connsiteY51" fmla="*/ 0 h 3714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4121151" h="3714750">
                        <a:moveTo>
                          <a:pt x="3783013" y="3009900"/>
                        </a:moveTo>
                        <a:cubicBezTo>
                          <a:pt x="3824362" y="3021796"/>
                          <a:pt x="3865711" y="3036667"/>
                          <a:pt x="3910013" y="3054511"/>
                        </a:cubicBezTo>
                        <a:cubicBezTo>
                          <a:pt x="3910013" y="3054511"/>
                          <a:pt x="3910013" y="3054511"/>
                          <a:pt x="3910013" y="3714750"/>
                        </a:cubicBezTo>
                        <a:cubicBezTo>
                          <a:pt x="3910013" y="3714750"/>
                          <a:pt x="3910013" y="3714750"/>
                          <a:pt x="3783013" y="3714750"/>
                        </a:cubicBezTo>
                        <a:close/>
                        <a:moveTo>
                          <a:pt x="1838325" y="2982912"/>
                        </a:moveTo>
                        <a:cubicBezTo>
                          <a:pt x="1838325" y="2982912"/>
                          <a:pt x="1838325" y="2982912"/>
                          <a:pt x="1838325" y="3714750"/>
                        </a:cubicBezTo>
                        <a:cubicBezTo>
                          <a:pt x="1838325" y="3714750"/>
                          <a:pt x="1838325" y="3714750"/>
                          <a:pt x="1708150" y="3714750"/>
                        </a:cubicBezTo>
                        <a:cubicBezTo>
                          <a:pt x="1708150" y="3018612"/>
                          <a:pt x="1708150" y="3018612"/>
                          <a:pt x="1708150" y="3018612"/>
                        </a:cubicBezTo>
                        <a:cubicBezTo>
                          <a:pt x="1752528" y="3003737"/>
                          <a:pt x="1796906" y="2991837"/>
                          <a:pt x="1838325" y="2982912"/>
                        </a:cubicBezTo>
                        <a:close/>
                        <a:moveTo>
                          <a:pt x="65485" y="2241550"/>
                        </a:moveTo>
                        <a:cubicBezTo>
                          <a:pt x="65485" y="2241550"/>
                          <a:pt x="65485" y="2241550"/>
                          <a:pt x="172641" y="2241550"/>
                        </a:cubicBezTo>
                        <a:cubicBezTo>
                          <a:pt x="208360" y="2241550"/>
                          <a:pt x="238125" y="2268336"/>
                          <a:pt x="238125" y="2307026"/>
                        </a:cubicBezTo>
                        <a:cubicBezTo>
                          <a:pt x="238125" y="2307026"/>
                          <a:pt x="238125" y="2307026"/>
                          <a:pt x="238125" y="3652251"/>
                        </a:cubicBezTo>
                        <a:cubicBezTo>
                          <a:pt x="238125" y="3684989"/>
                          <a:pt x="208360" y="3714750"/>
                          <a:pt x="172641" y="3714750"/>
                        </a:cubicBezTo>
                        <a:cubicBezTo>
                          <a:pt x="172641" y="3714750"/>
                          <a:pt x="172641" y="3714750"/>
                          <a:pt x="65485" y="3714750"/>
                        </a:cubicBezTo>
                        <a:cubicBezTo>
                          <a:pt x="29766" y="3714750"/>
                          <a:pt x="0" y="3684989"/>
                          <a:pt x="0" y="3652251"/>
                        </a:cubicBezTo>
                        <a:cubicBezTo>
                          <a:pt x="0" y="3652251"/>
                          <a:pt x="0" y="3652251"/>
                          <a:pt x="0" y="2307026"/>
                        </a:cubicBezTo>
                        <a:cubicBezTo>
                          <a:pt x="0" y="2268336"/>
                          <a:pt x="29766" y="2241550"/>
                          <a:pt x="65485" y="2241550"/>
                        </a:cubicBezTo>
                        <a:close/>
                        <a:moveTo>
                          <a:pt x="3592513" y="1349375"/>
                        </a:moveTo>
                        <a:cubicBezTo>
                          <a:pt x="3669632" y="1361273"/>
                          <a:pt x="3717090" y="1370197"/>
                          <a:pt x="3728955" y="1370197"/>
                        </a:cubicBezTo>
                        <a:cubicBezTo>
                          <a:pt x="3728955" y="1370197"/>
                          <a:pt x="3728955" y="1370197"/>
                          <a:pt x="3817938" y="1388045"/>
                        </a:cubicBezTo>
                        <a:cubicBezTo>
                          <a:pt x="3812006" y="1429690"/>
                          <a:pt x="3803108" y="1471335"/>
                          <a:pt x="3785311" y="1512980"/>
                        </a:cubicBezTo>
                        <a:cubicBezTo>
                          <a:pt x="3782345" y="1512980"/>
                          <a:pt x="3767514" y="1557600"/>
                          <a:pt x="3675565" y="1649814"/>
                        </a:cubicBezTo>
                        <a:cubicBezTo>
                          <a:pt x="3675565" y="1655763"/>
                          <a:pt x="3672598" y="1655763"/>
                          <a:pt x="3660734" y="1655763"/>
                        </a:cubicBezTo>
                        <a:cubicBezTo>
                          <a:pt x="3660734" y="1655763"/>
                          <a:pt x="3660734" y="1655763"/>
                          <a:pt x="3619208" y="1655763"/>
                        </a:cubicBezTo>
                        <a:cubicBezTo>
                          <a:pt x="3607344" y="1655763"/>
                          <a:pt x="3598445" y="1646839"/>
                          <a:pt x="3598445" y="1637915"/>
                        </a:cubicBezTo>
                        <a:cubicBezTo>
                          <a:pt x="3598445" y="1608169"/>
                          <a:pt x="3595479" y="1533803"/>
                          <a:pt x="3592513" y="1349375"/>
                        </a:cubicBezTo>
                        <a:close/>
                        <a:moveTo>
                          <a:pt x="2017713" y="1349375"/>
                        </a:moveTo>
                        <a:cubicBezTo>
                          <a:pt x="1999838" y="1467952"/>
                          <a:pt x="2002817" y="1577635"/>
                          <a:pt x="2002817" y="1622101"/>
                        </a:cubicBezTo>
                        <a:cubicBezTo>
                          <a:pt x="2002817" y="1630995"/>
                          <a:pt x="1993879" y="1639888"/>
                          <a:pt x="1984941" y="1639888"/>
                        </a:cubicBezTo>
                        <a:cubicBezTo>
                          <a:pt x="1984941" y="1639888"/>
                          <a:pt x="1984941" y="1639888"/>
                          <a:pt x="1952169" y="1636923"/>
                        </a:cubicBezTo>
                        <a:cubicBezTo>
                          <a:pt x="1946210" y="1636923"/>
                          <a:pt x="1937272" y="1630995"/>
                          <a:pt x="1937272" y="1625066"/>
                        </a:cubicBezTo>
                        <a:cubicBezTo>
                          <a:pt x="1922376" y="1613208"/>
                          <a:pt x="1904500" y="1574671"/>
                          <a:pt x="1832997" y="1521311"/>
                        </a:cubicBezTo>
                        <a:cubicBezTo>
                          <a:pt x="1815122" y="1479809"/>
                          <a:pt x="1806184" y="1435343"/>
                          <a:pt x="1800225" y="1387912"/>
                        </a:cubicBezTo>
                        <a:cubicBezTo>
                          <a:pt x="1800225" y="1387912"/>
                          <a:pt x="1800225" y="1387912"/>
                          <a:pt x="1889604" y="1370126"/>
                        </a:cubicBezTo>
                        <a:cubicBezTo>
                          <a:pt x="1901521" y="1370126"/>
                          <a:pt x="1949190" y="1361233"/>
                          <a:pt x="2017713" y="1349375"/>
                        </a:cubicBezTo>
                        <a:close/>
                        <a:moveTo>
                          <a:pt x="2808982" y="0"/>
                        </a:moveTo>
                        <a:cubicBezTo>
                          <a:pt x="3044042" y="0"/>
                          <a:pt x="3335635" y="62486"/>
                          <a:pt x="3627228" y="175556"/>
                        </a:cubicBezTo>
                        <a:cubicBezTo>
                          <a:pt x="3627228" y="175556"/>
                          <a:pt x="3627228" y="175556"/>
                          <a:pt x="3627228" y="630811"/>
                        </a:cubicBezTo>
                        <a:cubicBezTo>
                          <a:pt x="4121151" y="1136650"/>
                          <a:pt x="4121151" y="1136650"/>
                          <a:pt x="4121151" y="1136650"/>
                        </a:cubicBezTo>
                        <a:cubicBezTo>
                          <a:pt x="4073544" y="1124748"/>
                          <a:pt x="4014035" y="1109870"/>
                          <a:pt x="3948576" y="1094992"/>
                        </a:cubicBezTo>
                        <a:cubicBezTo>
                          <a:pt x="3948576" y="1094992"/>
                          <a:pt x="3948576" y="1094992"/>
                          <a:pt x="3781951" y="1062262"/>
                        </a:cubicBezTo>
                        <a:cubicBezTo>
                          <a:pt x="3776000" y="1059286"/>
                          <a:pt x="3207691" y="961094"/>
                          <a:pt x="2829810" y="958118"/>
                        </a:cubicBezTo>
                        <a:cubicBezTo>
                          <a:pt x="2829810" y="958118"/>
                          <a:pt x="2829810" y="958118"/>
                          <a:pt x="2808982" y="958118"/>
                        </a:cubicBezTo>
                        <a:cubicBezTo>
                          <a:pt x="2808982" y="958118"/>
                          <a:pt x="2808982" y="958118"/>
                          <a:pt x="2788154" y="958118"/>
                        </a:cubicBezTo>
                        <a:cubicBezTo>
                          <a:pt x="2407298" y="961094"/>
                          <a:pt x="1838989" y="1059286"/>
                          <a:pt x="1833038" y="1062262"/>
                        </a:cubicBezTo>
                        <a:cubicBezTo>
                          <a:pt x="1833038" y="1062262"/>
                          <a:pt x="1833038" y="1062262"/>
                          <a:pt x="1830063" y="1062262"/>
                        </a:cubicBezTo>
                        <a:cubicBezTo>
                          <a:pt x="1830063" y="1062262"/>
                          <a:pt x="1830063" y="1062262"/>
                          <a:pt x="1654512" y="1097968"/>
                        </a:cubicBezTo>
                        <a:cubicBezTo>
                          <a:pt x="1592028" y="1112846"/>
                          <a:pt x="1538470" y="1124748"/>
                          <a:pt x="1493838" y="1136650"/>
                        </a:cubicBezTo>
                        <a:cubicBezTo>
                          <a:pt x="1493838" y="1136650"/>
                          <a:pt x="1493838" y="1136650"/>
                          <a:pt x="1987761" y="630811"/>
                        </a:cubicBezTo>
                        <a:cubicBezTo>
                          <a:pt x="1987761" y="630811"/>
                          <a:pt x="1987761" y="630811"/>
                          <a:pt x="1987761" y="175556"/>
                        </a:cubicBezTo>
                        <a:cubicBezTo>
                          <a:pt x="2279354" y="62486"/>
                          <a:pt x="2570947" y="0"/>
                          <a:pt x="2808982" y="0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txBody>
                  <a:bodyPr vert="horz" wrap="square" lIns="89332" tIns="44666" rIns="89332" bIns="4466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885432"/>
                    <a:endParaRPr lang="en-US" sz="1660" dirty="0">
                      <a:latin typeface="Century Gothic"/>
                    </a:endParaRPr>
                  </a:p>
                </p:txBody>
              </p:sp>
            </p:grpSp>
          </p:grpSp>
          <p:grpSp>
            <p:nvGrpSpPr>
              <p:cNvPr id="27" name="Group 34">
                <a:extLst>
                  <a:ext uri="{FF2B5EF4-FFF2-40B4-BE49-F238E27FC236}">
                    <a16:creationId xmlns:a16="http://schemas.microsoft.com/office/drawing/2014/main" id="{D97F838D-2A2A-437A-A360-BC01DC68BA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1080" y="1263409"/>
                <a:ext cx="731058" cy="731069"/>
                <a:chOff x="5273803" y="2606803"/>
                <a:chExt cx="1645920" cy="1645920"/>
              </a:xfrm>
            </p:grpSpPr>
            <p:sp>
              <p:nvSpPr>
                <p:cNvPr id="40" name="AutoShape 23">
                  <a:extLst>
                    <a:ext uri="{FF2B5EF4-FFF2-40B4-BE49-F238E27FC236}">
                      <a16:creationId xmlns:a16="http://schemas.microsoft.com/office/drawing/2014/main" id="{DC236AF2-FDAA-49BB-BD06-6A622563286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803" y="2606803"/>
                  <a:ext cx="1645920" cy="1645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85432"/>
                  <a:endParaRPr lang="en-US" sz="1660" dirty="0">
                    <a:latin typeface="Century Gothic"/>
                  </a:endParaRPr>
                </a:p>
              </p:txBody>
            </p:sp>
            <p:grpSp>
              <p:nvGrpSpPr>
                <p:cNvPr id="28" name="Group 36">
                  <a:extLst>
                    <a:ext uri="{FF2B5EF4-FFF2-40B4-BE49-F238E27FC236}">
                      <a16:creationId xmlns:a16="http://schemas.microsoft.com/office/drawing/2014/main" id="{7F13DE9A-9BA5-467F-A217-EC5852B71EC4}"/>
                    </a:ext>
                  </a:extLst>
                </p:cNvPr>
                <p:cNvGrpSpPr/>
                <p:nvPr/>
              </p:nvGrpSpPr>
              <p:grpSpPr>
                <a:xfrm>
                  <a:off x="5484691" y="2758822"/>
                  <a:ext cx="1224143" cy="1341882"/>
                  <a:chOff x="5355525" y="2801969"/>
                  <a:chExt cx="1522662" cy="1670659"/>
                </a:xfrm>
              </p:grpSpPr>
              <p:sp>
                <p:nvSpPr>
                  <p:cNvPr id="42" name="Freeform 25">
                    <a:extLst>
                      <a:ext uri="{FF2B5EF4-FFF2-40B4-BE49-F238E27FC236}">
                        <a16:creationId xmlns:a16="http://schemas.microsoft.com/office/drawing/2014/main" id="{E9BF9023-6D95-447A-8F1B-B866BC9907F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355525" y="3100809"/>
                    <a:ext cx="1522662" cy="1371819"/>
                  </a:xfrm>
                  <a:custGeom>
                    <a:avLst/>
                    <a:gdLst>
                      <a:gd name="T0" fmla="*/ 773 w 1714"/>
                      <a:gd name="T1" fmla="*/ 454 h 1542"/>
                      <a:gd name="T2" fmla="*/ 493 w 1714"/>
                      <a:gd name="T3" fmla="*/ 368 h 1542"/>
                      <a:gd name="T4" fmla="*/ 258 w 1714"/>
                      <a:gd name="T5" fmla="*/ 0 h 1542"/>
                      <a:gd name="T6" fmla="*/ 258 w 1714"/>
                      <a:gd name="T7" fmla="*/ 517 h 1542"/>
                      <a:gd name="T8" fmla="*/ 717 w 1714"/>
                      <a:gd name="T9" fmla="*/ 548 h 1542"/>
                      <a:gd name="T10" fmla="*/ 747 w 1714"/>
                      <a:gd name="T11" fmla="*/ 540 h 1542"/>
                      <a:gd name="T12" fmla="*/ 794 w 1714"/>
                      <a:gd name="T13" fmla="*/ 492 h 1542"/>
                      <a:gd name="T14" fmla="*/ 402 w 1714"/>
                      <a:gd name="T15" fmla="*/ 273 h 1542"/>
                      <a:gd name="T16" fmla="*/ 373 w 1714"/>
                      <a:gd name="T17" fmla="*/ 331 h 1542"/>
                      <a:gd name="T18" fmla="*/ 363 w 1714"/>
                      <a:gd name="T19" fmla="*/ 367 h 1542"/>
                      <a:gd name="T20" fmla="*/ 301 w 1714"/>
                      <a:gd name="T21" fmla="*/ 423 h 1542"/>
                      <a:gd name="T22" fmla="*/ 294 w 1714"/>
                      <a:gd name="T23" fmla="*/ 430 h 1542"/>
                      <a:gd name="T24" fmla="*/ 169 w 1714"/>
                      <a:gd name="T25" fmla="*/ 402 h 1542"/>
                      <a:gd name="T26" fmla="*/ 125 w 1714"/>
                      <a:gd name="T27" fmla="*/ 167 h 1542"/>
                      <a:gd name="T28" fmla="*/ 385 w 1714"/>
                      <a:gd name="T29" fmla="*/ 107 h 1542"/>
                      <a:gd name="T30" fmla="*/ 364 w 1714"/>
                      <a:gd name="T31" fmla="*/ 151 h 1542"/>
                      <a:gd name="T32" fmla="*/ 364 w 1714"/>
                      <a:gd name="T33" fmla="*/ 186 h 1542"/>
                      <a:gd name="T34" fmla="*/ 372 w 1714"/>
                      <a:gd name="T35" fmla="*/ 218 h 1542"/>
                      <a:gd name="T36" fmla="*/ 387 w 1714"/>
                      <a:gd name="T37" fmla="*/ 246 h 1542"/>
                      <a:gd name="T38" fmla="*/ 879 w 1714"/>
                      <a:gd name="T39" fmla="*/ 1026 h 1542"/>
                      <a:gd name="T40" fmla="*/ 857 w 1714"/>
                      <a:gd name="T41" fmla="*/ 730 h 1542"/>
                      <a:gd name="T42" fmla="*/ 765 w 1714"/>
                      <a:gd name="T43" fmla="*/ 722 h 1542"/>
                      <a:gd name="T44" fmla="*/ 835 w 1714"/>
                      <a:gd name="T45" fmla="*/ 773 h 1542"/>
                      <a:gd name="T46" fmla="*/ 598 w 1714"/>
                      <a:gd name="T47" fmla="*/ 1284 h 1542"/>
                      <a:gd name="T48" fmla="*/ 1116 w 1714"/>
                      <a:gd name="T49" fmla="*/ 1284 h 1542"/>
                      <a:gd name="T50" fmla="*/ 946 w 1714"/>
                      <a:gd name="T51" fmla="*/ 1352 h 1542"/>
                      <a:gd name="T52" fmla="*/ 941 w 1714"/>
                      <a:gd name="T53" fmla="*/ 1434 h 1542"/>
                      <a:gd name="T54" fmla="*/ 822 w 1714"/>
                      <a:gd name="T55" fmla="*/ 1455 h 1542"/>
                      <a:gd name="T56" fmla="*/ 814 w 1714"/>
                      <a:gd name="T57" fmla="*/ 1396 h 1542"/>
                      <a:gd name="T58" fmla="*/ 743 w 1714"/>
                      <a:gd name="T59" fmla="*/ 1358 h 1542"/>
                      <a:gd name="T60" fmla="*/ 745 w 1714"/>
                      <a:gd name="T61" fmla="*/ 1315 h 1542"/>
                      <a:gd name="T62" fmla="*/ 728 w 1714"/>
                      <a:gd name="T63" fmla="*/ 1271 h 1542"/>
                      <a:gd name="T64" fmla="*/ 743 w 1714"/>
                      <a:gd name="T65" fmla="*/ 1243 h 1542"/>
                      <a:gd name="T66" fmla="*/ 751 w 1714"/>
                      <a:gd name="T67" fmla="*/ 1211 h 1542"/>
                      <a:gd name="T68" fmla="*/ 752 w 1714"/>
                      <a:gd name="T69" fmla="*/ 1176 h 1542"/>
                      <a:gd name="T70" fmla="*/ 730 w 1714"/>
                      <a:gd name="T71" fmla="*/ 1132 h 1542"/>
                      <a:gd name="T72" fmla="*/ 991 w 1714"/>
                      <a:gd name="T73" fmla="*/ 1192 h 1542"/>
                      <a:gd name="T74" fmla="*/ 1456 w 1714"/>
                      <a:gd name="T75" fmla="*/ 0 h 1542"/>
                      <a:gd name="T76" fmla="*/ 1221 w 1714"/>
                      <a:gd name="T77" fmla="*/ 368 h 1542"/>
                      <a:gd name="T78" fmla="*/ 965 w 1714"/>
                      <a:gd name="T79" fmla="*/ 534 h 1542"/>
                      <a:gd name="T80" fmla="*/ 984 w 1714"/>
                      <a:gd name="T81" fmla="*/ 603 h 1542"/>
                      <a:gd name="T82" fmla="*/ 1028 w 1714"/>
                      <a:gd name="T83" fmla="*/ 603 h 1542"/>
                      <a:gd name="T84" fmla="*/ 1243 w 1714"/>
                      <a:gd name="T85" fmla="*/ 406 h 1542"/>
                      <a:gd name="T86" fmla="*/ 1714 w 1714"/>
                      <a:gd name="T87" fmla="*/ 259 h 1542"/>
                      <a:gd name="T88" fmla="*/ 1514 w 1714"/>
                      <a:gd name="T89" fmla="*/ 363 h 1542"/>
                      <a:gd name="T90" fmla="*/ 1509 w 1714"/>
                      <a:gd name="T91" fmla="*/ 407 h 1542"/>
                      <a:gd name="T92" fmla="*/ 1417 w 1714"/>
                      <a:gd name="T93" fmla="*/ 427 h 1542"/>
                      <a:gd name="T94" fmla="*/ 1411 w 1714"/>
                      <a:gd name="T95" fmla="*/ 363 h 1542"/>
                      <a:gd name="T96" fmla="*/ 1346 w 1714"/>
                      <a:gd name="T97" fmla="*/ 356 h 1542"/>
                      <a:gd name="T98" fmla="*/ 1339 w 1714"/>
                      <a:gd name="T99" fmla="*/ 290 h 1542"/>
                      <a:gd name="T100" fmla="*/ 1321 w 1714"/>
                      <a:gd name="T101" fmla="*/ 246 h 1542"/>
                      <a:gd name="T102" fmla="*/ 1337 w 1714"/>
                      <a:gd name="T103" fmla="*/ 191 h 1542"/>
                      <a:gd name="T104" fmla="*/ 1343 w 1714"/>
                      <a:gd name="T105" fmla="*/ 143 h 1542"/>
                      <a:gd name="T106" fmla="*/ 1582 w 1714"/>
                      <a:gd name="T107" fmla="*/ 165 h 1542"/>
                      <a:gd name="T108" fmla="*/ 857 w 1714"/>
                      <a:gd name="T109" fmla="*/ 669 h 1542"/>
                      <a:gd name="T110" fmla="*/ 857 w 1714"/>
                      <a:gd name="T111" fmla="*/ 537 h 1542"/>
                      <a:gd name="T112" fmla="*/ 857 w 1714"/>
                      <a:gd name="T113" fmla="*/ 669 h 15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14" h="1542">
                        <a:moveTo>
                          <a:pt x="803" y="462"/>
                        </a:moveTo>
                        <a:cubicBezTo>
                          <a:pt x="797" y="451"/>
                          <a:pt x="783" y="448"/>
                          <a:pt x="773" y="454"/>
                        </a:cubicBezTo>
                        <a:cubicBezTo>
                          <a:pt x="753" y="465"/>
                          <a:pt x="735" y="481"/>
                          <a:pt x="721" y="499"/>
                        </a:cubicBezTo>
                        <a:cubicBezTo>
                          <a:pt x="493" y="368"/>
                          <a:pt x="493" y="368"/>
                          <a:pt x="493" y="368"/>
                        </a:cubicBezTo>
                        <a:cubicBezTo>
                          <a:pt x="509" y="335"/>
                          <a:pt x="517" y="298"/>
                          <a:pt x="517" y="259"/>
                        </a:cubicBezTo>
                        <a:cubicBezTo>
                          <a:pt x="517" y="116"/>
                          <a:pt x="401" y="0"/>
                          <a:pt x="258" y="0"/>
                        </a:cubicBezTo>
                        <a:cubicBezTo>
                          <a:pt x="116" y="0"/>
                          <a:pt x="0" y="116"/>
                          <a:pt x="0" y="259"/>
                        </a:cubicBezTo>
                        <a:cubicBezTo>
                          <a:pt x="0" y="402"/>
                          <a:pt x="116" y="517"/>
                          <a:pt x="258" y="517"/>
                        </a:cubicBezTo>
                        <a:cubicBezTo>
                          <a:pt x="347" y="517"/>
                          <a:pt x="424" y="473"/>
                          <a:pt x="471" y="406"/>
                        </a:cubicBezTo>
                        <a:cubicBezTo>
                          <a:pt x="717" y="548"/>
                          <a:pt x="717" y="548"/>
                          <a:pt x="717" y="548"/>
                        </a:cubicBezTo>
                        <a:cubicBezTo>
                          <a:pt x="720" y="550"/>
                          <a:pt x="724" y="551"/>
                          <a:pt x="728" y="551"/>
                        </a:cubicBezTo>
                        <a:cubicBezTo>
                          <a:pt x="735" y="551"/>
                          <a:pt x="742" y="547"/>
                          <a:pt x="747" y="540"/>
                        </a:cubicBezTo>
                        <a:cubicBezTo>
                          <a:pt x="747" y="539"/>
                          <a:pt x="747" y="539"/>
                          <a:pt x="747" y="539"/>
                        </a:cubicBezTo>
                        <a:cubicBezTo>
                          <a:pt x="758" y="519"/>
                          <a:pt x="775" y="503"/>
                          <a:pt x="794" y="492"/>
                        </a:cubicBezTo>
                        <a:cubicBezTo>
                          <a:pt x="805" y="486"/>
                          <a:pt x="809" y="473"/>
                          <a:pt x="803" y="462"/>
                        </a:cubicBezTo>
                        <a:close/>
                        <a:moveTo>
                          <a:pt x="402" y="273"/>
                        </a:moveTo>
                        <a:cubicBezTo>
                          <a:pt x="400" y="277"/>
                          <a:pt x="394" y="289"/>
                          <a:pt x="371" y="290"/>
                        </a:cubicBezTo>
                        <a:cubicBezTo>
                          <a:pt x="372" y="301"/>
                          <a:pt x="374" y="319"/>
                          <a:pt x="373" y="331"/>
                        </a:cubicBezTo>
                        <a:cubicBezTo>
                          <a:pt x="373" y="333"/>
                          <a:pt x="373" y="333"/>
                          <a:pt x="373" y="333"/>
                        </a:cubicBezTo>
                        <a:cubicBezTo>
                          <a:pt x="371" y="352"/>
                          <a:pt x="371" y="363"/>
                          <a:pt x="363" y="367"/>
                        </a:cubicBezTo>
                        <a:cubicBezTo>
                          <a:pt x="356" y="370"/>
                          <a:pt x="332" y="374"/>
                          <a:pt x="301" y="371"/>
                        </a:cubicBezTo>
                        <a:cubicBezTo>
                          <a:pt x="301" y="423"/>
                          <a:pt x="301" y="423"/>
                          <a:pt x="301" y="423"/>
                        </a:cubicBezTo>
                        <a:cubicBezTo>
                          <a:pt x="301" y="427"/>
                          <a:pt x="298" y="430"/>
                          <a:pt x="294" y="430"/>
                        </a:cubicBezTo>
                        <a:cubicBezTo>
                          <a:pt x="294" y="430"/>
                          <a:pt x="294" y="430"/>
                          <a:pt x="294" y="430"/>
                        </a:cubicBezTo>
                        <a:cubicBezTo>
                          <a:pt x="289" y="430"/>
                          <a:pt x="224" y="430"/>
                          <a:pt x="174" y="409"/>
                        </a:cubicBezTo>
                        <a:cubicBezTo>
                          <a:pt x="171" y="408"/>
                          <a:pt x="169" y="405"/>
                          <a:pt x="169" y="402"/>
                        </a:cubicBezTo>
                        <a:cubicBezTo>
                          <a:pt x="169" y="327"/>
                          <a:pt x="169" y="327"/>
                          <a:pt x="169" y="327"/>
                        </a:cubicBezTo>
                        <a:cubicBezTo>
                          <a:pt x="144" y="300"/>
                          <a:pt x="93" y="234"/>
                          <a:pt x="125" y="167"/>
                        </a:cubicBezTo>
                        <a:cubicBezTo>
                          <a:pt x="142" y="130"/>
                          <a:pt x="178" y="87"/>
                          <a:pt x="251" y="87"/>
                        </a:cubicBezTo>
                        <a:cubicBezTo>
                          <a:pt x="333" y="87"/>
                          <a:pt x="309" y="108"/>
                          <a:pt x="385" y="107"/>
                        </a:cubicBezTo>
                        <a:cubicBezTo>
                          <a:pt x="393" y="107"/>
                          <a:pt x="369" y="134"/>
                          <a:pt x="365" y="150"/>
                        </a:cubicBezTo>
                        <a:cubicBezTo>
                          <a:pt x="364" y="151"/>
                          <a:pt x="364" y="151"/>
                          <a:pt x="364" y="151"/>
                        </a:cubicBezTo>
                        <a:cubicBezTo>
                          <a:pt x="363" y="152"/>
                          <a:pt x="361" y="150"/>
                          <a:pt x="360" y="151"/>
                        </a:cubicBezTo>
                        <a:cubicBezTo>
                          <a:pt x="361" y="161"/>
                          <a:pt x="362" y="179"/>
                          <a:pt x="364" y="186"/>
                        </a:cubicBezTo>
                        <a:cubicBezTo>
                          <a:pt x="366" y="192"/>
                          <a:pt x="368" y="199"/>
                          <a:pt x="369" y="205"/>
                        </a:cubicBezTo>
                        <a:cubicBezTo>
                          <a:pt x="370" y="210"/>
                          <a:pt x="371" y="215"/>
                          <a:pt x="372" y="218"/>
                        </a:cubicBezTo>
                        <a:cubicBezTo>
                          <a:pt x="376" y="229"/>
                          <a:pt x="381" y="239"/>
                          <a:pt x="385" y="243"/>
                        </a:cubicBezTo>
                        <a:cubicBezTo>
                          <a:pt x="386" y="244"/>
                          <a:pt x="386" y="245"/>
                          <a:pt x="387" y="246"/>
                        </a:cubicBezTo>
                        <a:cubicBezTo>
                          <a:pt x="396" y="255"/>
                          <a:pt x="405" y="264"/>
                          <a:pt x="402" y="273"/>
                        </a:cubicBezTo>
                        <a:close/>
                        <a:moveTo>
                          <a:pt x="879" y="1026"/>
                        </a:moveTo>
                        <a:cubicBezTo>
                          <a:pt x="879" y="752"/>
                          <a:pt x="879" y="752"/>
                          <a:pt x="879" y="752"/>
                        </a:cubicBezTo>
                        <a:cubicBezTo>
                          <a:pt x="879" y="740"/>
                          <a:pt x="869" y="730"/>
                          <a:pt x="857" y="730"/>
                        </a:cubicBezTo>
                        <a:cubicBezTo>
                          <a:pt x="835" y="730"/>
                          <a:pt x="813" y="725"/>
                          <a:pt x="794" y="714"/>
                        </a:cubicBezTo>
                        <a:cubicBezTo>
                          <a:pt x="784" y="708"/>
                          <a:pt x="770" y="712"/>
                          <a:pt x="765" y="722"/>
                        </a:cubicBezTo>
                        <a:cubicBezTo>
                          <a:pt x="759" y="733"/>
                          <a:pt x="762" y="746"/>
                          <a:pt x="773" y="752"/>
                        </a:cubicBezTo>
                        <a:cubicBezTo>
                          <a:pt x="792" y="763"/>
                          <a:pt x="813" y="770"/>
                          <a:pt x="835" y="773"/>
                        </a:cubicBezTo>
                        <a:cubicBezTo>
                          <a:pt x="835" y="1026"/>
                          <a:pt x="835" y="1026"/>
                          <a:pt x="835" y="1026"/>
                        </a:cubicBezTo>
                        <a:cubicBezTo>
                          <a:pt x="702" y="1037"/>
                          <a:pt x="598" y="1148"/>
                          <a:pt x="598" y="1284"/>
                        </a:cubicBezTo>
                        <a:cubicBezTo>
                          <a:pt x="598" y="1427"/>
                          <a:pt x="714" y="1542"/>
                          <a:pt x="857" y="1542"/>
                        </a:cubicBezTo>
                        <a:cubicBezTo>
                          <a:pt x="1000" y="1542"/>
                          <a:pt x="1116" y="1427"/>
                          <a:pt x="1116" y="1284"/>
                        </a:cubicBezTo>
                        <a:cubicBezTo>
                          <a:pt x="1116" y="1148"/>
                          <a:pt x="1012" y="1037"/>
                          <a:pt x="879" y="1026"/>
                        </a:cubicBezTo>
                        <a:close/>
                        <a:moveTo>
                          <a:pt x="946" y="1352"/>
                        </a:moveTo>
                        <a:cubicBezTo>
                          <a:pt x="946" y="1427"/>
                          <a:pt x="946" y="1427"/>
                          <a:pt x="946" y="1427"/>
                        </a:cubicBezTo>
                        <a:cubicBezTo>
                          <a:pt x="946" y="1430"/>
                          <a:pt x="944" y="1433"/>
                          <a:pt x="941" y="1434"/>
                        </a:cubicBezTo>
                        <a:cubicBezTo>
                          <a:pt x="891" y="1455"/>
                          <a:pt x="827" y="1455"/>
                          <a:pt x="822" y="1455"/>
                        </a:cubicBezTo>
                        <a:cubicBezTo>
                          <a:pt x="822" y="1455"/>
                          <a:pt x="822" y="1455"/>
                          <a:pt x="822" y="1455"/>
                        </a:cubicBezTo>
                        <a:cubicBezTo>
                          <a:pt x="817" y="1455"/>
                          <a:pt x="814" y="1452"/>
                          <a:pt x="814" y="1448"/>
                        </a:cubicBezTo>
                        <a:cubicBezTo>
                          <a:pt x="814" y="1396"/>
                          <a:pt x="814" y="1396"/>
                          <a:pt x="814" y="1396"/>
                        </a:cubicBezTo>
                        <a:cubicBezTo>
                          <a:pt x="783" y="1399"/>
                          <a:pt x="760" y="1395"/>
                          <a:pt x="753" y="1392"/>
                        </a:cubicBezTo>
                        <a:cubicBezTo>
                          <a:pt x="745" y="1388"/>
                          <a:pt x="744" y="1377"/>
                          <a:pt x="743" y="1358"/>
                        </a:cubicBezTo>
                        <a:cubicBezTo>
                          <a:pt x="743" y="1356"/>
                          <a:pt x="743" y="1356"/>
                          <a:pt x="743" y="1356"/>
                        </a:cubicBezTo>
                        <a:cubicBezTo>
                          <a:pt x="742" y="1344"/>
                          <a:pt x="743" y="1326"/>
                          <a:pt x="745" y="1315"/>
                        </a:cubicBezTo>
                        <a:cubicBezTo>
                          <a:pt x="721" y="1314"/>
                          <a:pt x="715" y="1302"/>
                          <a:pt x="714" y="1298"/>
                        </a:cubicBezTo>
                        <a:cubicBezTo>
                          <a:pt x="711" y="1289"/>
                          <a:pt x="719" y="1280"/>
                          <a:pt x="728" y="1271"/>
                        </a:cubicBezTo>
                        <a:cubicBezTo>
                          <a:pt x="729" y="1270"/>
                          <a:pt x="730" y="1269"/>
                          <a:pt x="731" y="1268"/>
                        </a:cubicBezTo>
                        <a:cubicBezTo>
                          <a:pt x="735" y="1264"/>
                          <a:pt x="739" y="1254"/>
                          <a:pt x="743" y="1243"/>
                        </a:cubicBezTo>
                        <a:cubicBezTo>
                          <a:pt x="744" y="1240"/>
                          <a:pt x="745" y="1235"/>
                          <a:pt x="746" y="1230"/>
                        </a:cubicBezTo>
                        <a:cubicBezTo>
                          <a:pt x="748" y="1224"/>
                          <a:pt x="749" y="1217"/>
                          <a:pt x="751" y="1211"/>
                        </a:cubicBezTo>
                        <a:cubicBezTo>
                          <a:pt x="753" y="1204"/>
                          <a:pt x="755" y="1186"/>
                          <a:pt x="756" y="1176"/>
                        </a:cubicBezTo>
                        <a:cubicBezTo>
                          <a:pt x="754" y="1175"/>
                          <a:pt x="752" y="1177"/>
                          <a:pt x="752" y="1176"/>
                        </a:cubicBezTo>
                        <a:cubicBezTo>
                          <a:pt x="751" y="1176"/>
                          <a:pt x="751" y="1176"/>
                          <a:pt x="751" y="1175"/>
                        </a:cubicBezTo>
                        <a:cubicBezTo>
                          <a:pt x="747" y="1159"/>
                          <a:pt x="722" y="1132"/>
                          <a:pt x="730" y="1132"/>
                        </a:cubicBezTo>
                        <a:cubicBezTo>
                          <a:pt x="807" y="1133"/>
                          <a:pt x="783" y="1112"/>
                          <a:pt x="865" y="1112"/>
                        </a:cubicBezTo>
                        <a:cubicBezTo>
                          <a:pt x="937" y="1112"/>
                          <a:pt x="973" y="1155"/>
                          <a:pt x="991" y="1192"/>
                        </a:cubicBezTo>
                        <a:cubicBezTo>
                          <a:pt x="1022" y="1259"/>
                          <a:pt x="971" y="1325"/>
                          <a:pt x="946" y="1352"/>
                        </a:cubicBezTo>
                        <a:close/>
                        <a:moveTo>
                          <a:pt x="1456" y="0"/>
                        </a:moveTo>
                        <a:cubicBezTo>
                          <a:pt x="1313" y="0"/>
                          <a:pt x="1197" y="116"/>
                          <a:pt x="1197" y="259"/>
                        </a:cubicBezTo>
                        <a:cubicBezTo>
                          <a:pt x="1197" y="298"/>
                          <a:pt x="1205" y="335"/>
                          <a:pt x="1221" y="368"/>
                        </a:cubicBezTo>
                        <a:cubicBezTo>
                          <a:pt x="975" y="509"/>
                          <a:pt x="975" y="509"/>
                          <a:pt x="975" y="509"/>
                        </a:cubicBezTo>
                        <a:cubicBezTo>
                          <a:pt x="967" y="514"/>
                          <a:pt x="963" y="525"/>
                          <a:pt x="965" y="534"/>
                        </a:cubicBezTo>
                        <a:cubicBezTo>
                          <a:pt x="966" y="536"/>
                          <a:pt x="967" y="538"/>
                          <a:pt x="968" y="540"/>
                        </a:cubicBezTo>
                        <a:cubicBezTo>
                          <a:pt x="979" y="559"/>
                          <a:pt x="984" y="581"/>
                          <a:pt x="984" y="603"/>
                        </a:cubicBezTo>
                        <a:cubicBezTo>
                          <a:pt x="984" y="615"/>
                          <a:pt x="994" y="625"/>
                          <a:pt x="1006" y="625"/>
                        </a:cubicBezTo>
                        <a:cubicBezTo>
                          <a:pt x="1018" y="625"/>
                          <a:pt x="1028" y="615"/>
                          <a:pt x="1028" y="603"/>
                        </a:cubicBezTo>
                        <a:cubicBezTo>
                          <a:pt x="1028" y="580"/>
                          <a:pt x="1024" y="558"/>
                          <a:pt x="1015" y="537"/>
                        </a:cubicBezTo>
                        <a:cubicBezTo>
                          <a:pt x="1243" y="406"/>
                          <a:pt x="1243" y="406"/>
                          <a:pt x="1243" y="406"/>
                        </a:cubicBezTo>
                        <a:cubicBezTo>
                          <a:pt x="1290" y="473"/>
                          <a:pt x="1367" y="517"/>
                          <a:pt x="1456" y="517"/>
                        </a:cubicBezTo>
                        <a:cubicBezTo>
                          <a:pt x="1598" y="517"/>
                          <a:pt x="1714" y="402"/>
                          <a:pt x="1714" y="259"/>
                        </a:cubicBezTo>
                        <a:cubicBezTo>
                          <a:pt x="1714" y="116"/>
                          <a:pt x="1598" y="0"/>
                          <a:pt x="1456" y="0"/>
                        </a:cubicBezTo>
                        <a:close/>
                        <a:moveTo>
                          <a:pt x="1514" y="363"/>
                        </a:moveTo>
                        <a:cubicBezTo>
                          <a:pt x="1512" y="401"/>
                          <a:pt x="1512" y="401"/>
                          <a:pt x="1512" y="401"/>
                        </a:cubicBezTo>
                        <a:cubicBezTo>
                          <a:pt x="1512" y="403"/>
                          <a:pt x="1511" y="405"/>
                          <a:pt x="1509" y="407"/>
                        </a:cubicBezTo>
                        <a:cubicBezTo>
                          <a:pt x="1478" y="425"/>
                          <a:pt x="1441" y="427"/>
                          <a:pt x="1425" y="427"/>
                        </a:cubicBezTo>
                        <a:cubicBezTo>
                          <a:pt x="1421" y="427"/>
                          <a:pt x="1418" y="427"/>
                          <a:pt x="1417" y="427"/>
                        </a:cubicBezTo>
                        <a:cubicBezTo>
                          <a:pt x="1414" y="426"/>
                          <a:pt x="1411" y="423"/>
                          <a:pt x="1411" y="419"/>
                        </a:cubicBezTo>
                        <a:cubicBezTo>
                          <a:pt x="1411" y="363"/>
                          <a:pt x="1411" y="363"/>
                          <a:pt x="1411" y="363"/>
                        </a:cubicBezTo>
                        <a:cubicBezTo>
                          <a:pt x="1403" y="363"/>
                          <a:pt x="1392" y="364"/>
                          <a:pt x="1388" y="364"/>
                        </a:cubicBezTo>
                        <a:cubicBezTo>
                          <a:pt x="1358" y="364"/>
                          <a:pt x="1350" y="360"/>
                          <a:pt x="1346" y="356"/>
                        </a:cubicBezTo>
                        <a:cubicBezTo>
                          <a:pt x="1342" y="352"/>
                          <a:pt x="1338" y="344"/>
                          <a:pt x="1339" y="313"/>
                        </a:cubicBezTo>
                        <a:cubicBezTo>
                          <a:pt x="1339" y="304"/>
                          <a:pt x="1339" y="295"/>
                          <a:pt x="1339" y="290"/>
                        </a:cubicBezTo>
                        <a:cubicBezTo>
                          <a:pt x="1320" y="289"/>
                          <a:pt x="1311" y="280"/>
                          <a:pt x="1308" y="274"/>
                        </a:cubicBezTo>
                        <a:cubicBezTo>
                          <a:pt x="1305" y="266"/>
                          <a:pt x="1314" y="253"/>
                          <a:pt x="1321" y="246"/>
                        </a:cubicBezTo>
                        <a:cubicBezTo>
                          <a:pt x="1327" y="240"/>
                          <a:pt x="1332" y="231"/>
                          <a:pt x="1335" y="224"/>
                        </a:cubicBezTo>
                        <a:cubicBezTo>
                          <a:pt x="1337" y="220"/>
                          <a:pt x="1338" y="202"/>
                          <a:pt x="1337" y="191"/>
                        </a:cubicBezTo>
                        <a:cubicBezTo>
                          <a:pt x="1335" y="170"/>
                          <a:pt x="1345" y="157"/>
                          <a:pt x="1348" y="152"/>
                        </a:cubicBezTo>
                        <a:cubicBezTo>
                          <a:pt x="1347" y="149"/>
                          <a:pt x="1345" y="146"/>
                          <a:pt x="1343" y="143"/>
                        </a:cubicBezTo>
                        <a:cubicBezTo>
                          <a:pt x="1339" y="127"/>
                          <a:pt x="1373" y="90"/>
                          <a:pt x="1453" y="90"/>
                        </a:cubicBezTo>
                        <a:cubicBezTo>
                          <a:pt x="1523" y="90"/>
                          <a:pt x="1565" y="128"/>
                          <a:pt x="1582" y="165"/>
                        </a:cubicBezTo>
                        <a:cubicBezTo>
                          <a:pt x="1641" y="286"/>
                          <a:pt x="1563" y="344"/>
                          <a:pt x="1514" y="363"/>
                        </a:cubicBezTo>
                        <a:close/>
                        <a:moveTo>
                          <a:pt x="857" y="669"/>
                        </a:moveTo>
                        <a:cubicBezTo>
                          <a:pt x="821" y="669"/>
                          <a:pt x="791" y="639"/>
                          <a:pt x="791" y="603"/>
                        </a:cubicBezTo>
                        <a:cubicBezTo>
                          <a:pt x="791" y="567"/>
                          <a:pt x="821" y="537"/>
                          <a:pt x="857" y="537"/>
                        </a:cubicBezTo>
                        <a:cubicBezTo>
                          <a:pt x="893" y="537"/>
                          <a:pt x="923" y="567"/>
                          <a:pt x="923" y="603"/>
                        </a:cubicBezTo>
                        <a:cubicBezTo>
                          <a:pt x="923" y="639"/>
                          <a:pt x="893" y="669"/>
                          <a:pt x="857" y="669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332" tIns="44666" rIns="89332" bIns="446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85432"/>
                    <a:endParaRPr lang="en-US" sz="1660" dirty="0">
                      <a:latin typeface="Century Gothic"/>
                    </a:endParaRPr>
                  </a:p>
                </p:txBody>
              </p:sp>
              <p:sp>
                <p:nvSpPr>
                  <p:cNvPr id="43" name="Freeform 26">
                    <a:extLst>
                      <a:ext uri="{FF2B5EF4-FFF2-40B4-BE49-F238E27FC236}">
                        <a16:creationId xmlns:a16="http://schemas.microsoft.com/office/drawing/2014/main" id="{495DA7E3-BC84-4D65-9FE9-A9F93494E01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355525" y="2801969"/>
                    <a:ext cx="1522662" cy="1371819"/>
                  </a:xfrm>
                  <a:custGeom>
                    <a:avLst/>
                    <a:gdLst>
                      <a:gd name="T0" fmla="*/ 857 w 1714"/>
                      <a:gd name="T1" fmla="*/ 0 h 1542"/>
                      <a:gd name="T2" fmla="*/ 835 w 1714"/>
                      <a:gd name="T3" fmla="*/ 516 h 1542"/>
                      <a:gd name="T4" fmla="*/ 857 w 1714"/>
                      <a:gd name="T5" fmla="*/ 812 h 1542"/>
                      <a:gd name="T6" fmla="*/ 923 w 1714"/>
                      <a:gd name="T7" fmla="*/ 827 h 1542"/>
                      <a:gd name="T8" fmla="*/ 933 w 1714"/>
                      <a:gd name="T9" fmla="*/ 785 h 1542"/>
                      <a:gd name="T10" fmla="*/ 879 w 1714"/>
                      <a:gd name="T11" fmla="*/ 516 h 1542"/>
                      <a:gd name="T12" fmla="*/ 773 w 1714"/>
                      <a:gd name="T13" fmla="*/ 409 h 1542"/>
                      <a:gd name="T14" fmla="*/ 768 w 1714"/>
                      <a:gd name="T15" fmla="*/ 326 h 1542"/>
                      <a:gd name="T16" fmla="*/ 849 w 1714"/>
                      <a:gd name="T17" fmla="*/ 87 h 1542"/>
                      <a:gd name="T18" fmla="*/ 963 w 1714"/>
                      <a:gd name="T19" fmla="*/ 150 h 1542"/>
                      <a:gd name="T20" fmla="*/ 958 w 1714"/>
                      <a:gd name="T21" fmla="*/ 150 h 1542"/>
                      <a:gd name="T22" fmla="*/ 968 w 1714"/>
                      <a:gd name="T23" fmla="*/ 205 h 1542"/>
                      <a:gd name="T24" fmla="*/ 983 w 1714"/>
                      <a:gd name="T25" fmla="*/ 243 h 1542"/>
                      <a:gd name="T26" fmla="*/ 1000 w 1714"/>
                      <a:gd name="T27" fmla="*/ 273 h 1542"/>
                      <a:gd name="T28" fmla="*/ 971 w 1714"/>
                      <a:gd name="T29" fmla="*/ 331 h 1542"/>
                      <a:gd name="T30" fmla="*/ 961 w 1714"/>
                      <a:gd name="T31" fmla="*/ 367 h 1542"/>
                      <a:gd name="T32" fmla="*/ 900 w 1714"/>
                      <a:gd name="T33" fmla="*/ 423 h 1542"/>
                      <a:gd name="T34" fmla="*/ 892 w 1714"/>
                      <a:gd name="T35" fmla="*/ 430 h 1542"/>
                      <a:gd name="T36" fmla="*/ 1456 w 1714"/>
                      <a:gd name="T37" fmla="*/ 1025 h 1542"/>
                      <a:gd name="T38" fmla="*/ 997 w 1714"/>
                      <a:gd name="T39" fmla="*/ 994 h 1542"/>
                      <a:gd name="T40" fmla="*/ 967 w 1714"/>
                      <a:gd name="T41" fmla="*/ 1003 h 1542"/>
                      <a:gd name="T42" fmla="*/ 918 w 1714"/>
                      <a:gd name="T43" fmla="*/ 1077 h 1542"/>
                      <a:gd name="T44" fmla="*/ 993 w 1714"/>
                      <a:gd name="T45" fmla="*/ 1043 h 1542"/>
                      <a:gd name="T46" fmla="*/ 1197 w 1714"/>
                      <a:gd name="T47" fmla="*/ 1283 h 1542"/>
                      <a:gd name="T48" fmla="*/ 1714 w 1714"/>
                      <a:gd name="T49" fmla="*/ 1283 h 1542"/>
                      <a:gd name="T50" fmla="*/ 1545 w 1714"/>
                      <a:gd name="T51" fmla="*/ 1351 h 1542"/>
                      <a:gd name="T52" fmla="*/ 1540 w 1714"/>
                      <a:gd name="T53" fmla="*/ 1434 h 1542"/>
                      <a:gd name="T54" fmla="*/ 1420 w 1714"/>
                      <a:gd name="T55" fmla="*/ 1455 h 1542"/>
                      <a:gd name="T56" fmla="*/ 1413 w 1714"/>
                      <a:gd name="T57" fmla="*/ 1395 h 1542"/>
                      <a:gd name="T58" fmla="*/ 1341 w 1714"/>
                      <a:gd name="T59" fmla="*/ 1358 h 1542"/>
                      <a:gd name="T60" fmla="*/ 1343 w 1714"/>
                      <a:gd name="T61" fmla="*/ 1315 h 1542"/>
                      <a:gd name="T62" fmla="*/ 1327 w 1714"/>
                      <a:gd name="T63" fmla="*/ 1271 h 1542"/>
                      <a:gd name="T64" fmla="*/ 1342 w 1714"/>
                      <a:gd name="T65" fmla="*/ 1243 h 1542"/>
                      <a:gd name="T66" fmla="*/ 1350 w 1714"/>
                      <a:gd name="T67" fmla="*/ 1211 h 1542"/>
                      <a:gd name="T68" fmla="*/ 1350 w 1714"/>
                      <a:gd name="T69" fmla="*/ 1176 h 1542"/>
                      <a:gd name="T70" fmla="*/ 1329 w 1714"/>
                      <a:gd name="T71" fmla="*/ 1131 h 1542"/>
                      <a:gd name="T72" fmla="*/ 1589 w 1714"/>
                      <a:gd name="T73" fmla="*/ 1192 h 1542"/>
                      <a:gd name="T74" fmla="*/ 748 w 1714"/>
                      <a:gd name="T75" fmla="*/ 1006 h 1542"/>
                      <a:gd name="T76" fmla="*/ 730 w 1714"/>
                      <a:gd name="T77" fmla="*/ 939 h 1542"/>
                      <a:gd name="T78" fmla="*/ 686 w 1714"/>
                      <a:gd name="T79" fmla="*/ 939 h 1542"/>
                      <a:gd name="T80" fmla="*/ 471 w 1714"/>
                      <a:gd name="T81" fmla="*/ 1136 h 1542"/>
                      <a:gd name="T82" fmla="*/ 0 w 1714"/>
                      <a:gd name="T83" fmla="*/ 1283 h 1542"/>
                      <a:gd name="T84" fmla="*/ 517 w 1714"/>
                      <a:gd name="T85" fmla="*/ 1283 h 1542"/>
                      <a:gd name="T86" fmla="*/ 739 w 1714"/>
                      <a:gd name="T87" fmla="*/ 1033 h 1542"/>
                      <a:gd name="T88" fmla="*/ 406 w 1714"/>
                      <a:gd name="T89" fmla="*/ 1299 h 1542"/>
                      <a:gd name="T90" fmla="*/ 375 w 1714"/>
                      <a:gd name="T91" fmla="*/ 1337 h 1542"/>
                      <a:gd name="T92" fmla="*/ 326 w 1714"/>
                      <a:gd name="T93" fmla="*/ 1388 h 1542"/>
                      <a:gd name="T94" fmla="*/ 303 w 1714"/>
                      <a:gd name="T95" fmla="*/ 1444 h 1542"/>
                      <a:gd name="T96" fmla="*/ 289 w 1714"/>
                      <a:gd name="T97" fmla="*/ 1452 h 1542"/>
                      <a:gd name="T98" fmla="*/ 202 w 1714"/>
                      <a:gd name="T99" fmla="*/ 1425 h 1542"/>
                      <a:gd name="T100" fmla="*/ 132 w 1714"/>
                      <a:gd name="T101" fmla="*/ 1189 h 1542"/>
                      <a:gd name="T102" fmla="*/ 371 w 1714"/>
                      <a:gd name="T103" fmla="*/ 1168 h 1542"/>
                      <a:gd name="T104" fmla="*/ 377 w 1714"/>
                      <a:gd name="T105" fmla="*/ 1216 h 1542"/>
                      <a:gd name="T106" fmla="*/ 393 w 1714"/>
                      <a:gd name="T107" fmla="*/ 1271 h 15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714" h="1542">
                        <a:moveTo>
                          <a:pt x="1116" y="258"/>
                        </a:moveTo>
                        <a:cubicBezTo>
                          <a:pt x="1116" y="115"/>
                          <a:pt x="1000" y="0"/>
                          <a:pt x="857" y="0"/>
                        </a:cubicBezTo>
                        <a:cubicBezTo>
                          <a:pt x="714" y="0"/>
                          <a:pt x="598" y="115"/>
                          <a:pt x="598" y="258"/>
                        </a:cubicBezTo>
                        <a:cubicBezTo>
                          <a:pt x="598" y="394"/>
                          <a:pt x="702" y="505"/>
                          <a:pt x="835" y="516"/>
                        </a:cubicBezTo>
                        <a:cubicBezTo>
                          <a:pt x="835" y="790"/>
                          <a:pt x="835" y="790"/>
                          <a:pt x="835" y="790"/>
                        </a:cubicBezTo>
                        <a:cubicBezTo>
                          <a:pt x="835" y="802"/>
                          <a:pt x="845" y="812"/>
                          <a:pt x="857" y="812"/>
                        </a:cubicBezTo>
                        <a:cubicBezTo>
                          <a:pt x="877" y="812"/>
                          <a:pt x="896" y="816"/>
                          <a:pt x="913" y="825"/>
                        </a:cubicBezTo>
                        <a:cubicBezTo>
                          <a:pt x="916" y="826"/>
                          <a:pt x="920" y="827"/>
                          <a:pt x="923" y="827"/>
                        </a:cubicBezTo>
                        <a:cubicBezTo>
                          <a:pt x="931" y="827"/>
                          <a:pt x="939" y="823"/>
                          <a:pt x="943" y="815"/>
                        </a:cubicBezTo>
                        <a:cubicBezTo>
                          <a:pt x="948" y="804"/>
                          <a:pt x="944" y="791"/>
                          <a:pt x="933" y="785"/>
                        </a:cubicBezTo>
                        <a:cubicBezTo>
                          <a:pt x="916" y="777"/>
                          <a:pt x="898" y="771"/>
                          <a:pt x="879" y="769"/>
                        </a:cubicBezTo>
                        <a:cubicBezTo>
                          <a:pt x="879" y="516"/>
                          <a:pt x="879" y="516"/>
                          <a:pt x="879" y="516"/>
                        </a:cubicBezTo>
                        <a:cubicBezTo>
                          <a:pt x="1012" y="505"/>
                          <a:pt x="1116" y="394"/>
                          <a:pt x="1116" y="258"/>
                        </a:cubicBezTo>
                        <a:close/>
                        <a:moveTo>
                          <a:pt x="773" y="409"/>
                        </a:moveTo>
                        <a:cubicBezTo>
                          <a:pt x="770" y="408"/>
                          <a:pt x="768" y="405"/>
                          <a:pt x="768" y="402"/>
                        </a:cubicBezTo>
                        <a:cubicBezTo>
                          <a:pt x="768" y="326"/>
                          <a:pt x="768" y="326"/>
                          <a:pt x="768" y="326"/>
                        </a:cubicBezTo>
                        <a:cubicBezTo>
                          <a:pt x="743" y="300"/>
                          <a:pt x="692" y="234"/>
                          <a:pt x="723" y="167"/>
                        </a:cubicBezTo>
                        <a:cubicBezTo>
                          <a:pt x="741" y="130"/>
                          <a:pt x="777" y="87"/>
                          <a:pt x="849" y="87"/>
                        </a:cubicBezTo>
                        <a:cubicBezTo>
                          <a:pt x="931" y="87"/>
                          <a:pt x="907" y="108"/>
                          <a:pt x="984" y="106"/>
                        </a:cubicBezTo>
                        <a:cubicBezTo>
                          <a:pt x="992" y="106"/>
                          <a:pt x="967" y="133"/>
                          <a:pt x="963" y="150"/>
                        </a:cubicBezTo>
                        <a:cubicBezTo>
                          <a:pt x="963" y="151"/>
                          <a:pt x="963" y="151"/>
                          <a:pt x="962" y="151"/>
                        </a:cubicBezTo>
                        <a:cubicBezTo>
                          <a:pt x="962" y="151"/>
                          <a:pt x="960" y="150"/>
                          <a:pt x="958" y="150"/>
                        </a:cubicBezTo>
                        <a:cubicBezTo>
                          <a:pt x="959" y="160"/>
                          <a:pt x="961" y="179"/>
                          <a:pt x="963" y="186"/>
                        </a:cubicBezTo>
                        <a:cubicBezTo>
                          <a:pt x="965" y="191"/>
                          <a:pt x="966" y="198"/>
                          <a:pt x="968" y="205"/>
                        </a:cubicBezTo>
                        <a:cubicBezTo>
                          <a:pt x="969" y="210"/>
                          <a:pt x="970" y="215"/>
                          <a:pt x="971" y="218"/>
                        </a:cubicBezTo>
                        <a:cubicBezTo>
                          <a:pt x="975" y="229"/>
                          <a:pt x="979" y="238"/>
                          <a:pt x="983" y="243"/>
                        </a:cubicBezTo>
                        <a:cubicBezTo>
                          <a:pt x="984" y="244"/>
                          <a:pt x="985" y="245"/>
                          <a:pt x="986" y="246"/>
                        </a:cubicBezTo>
                        <a:cubicBezTo>
                          <a:pt x="995" y="255"/>
                          <a:pt x="1003" y="264"/>
                          <a:pt x="1000" y="273"/>
                        </a:cubicBezTo>
                        <a:cubicBezTo>
                          <a:pt x="999" y="277"/>
                          <a:pt x="993" y="289"/>
                          <a:pt x="969" y="290"/>
                        </a:cubicBezTo>
                        <a:cubicBezTo>
                          <a:pt x="971" y="300"/>
                          <a:pt x="972" y="319"/>
                          <a:pt x="971" y="331"/>
                        </a:cubicBezTo>
                        <a:cubicBezTo>
                          <a:pt x="971" y="333"/>
                          <a:pt x="971" y="333"/>
                          <a:pt x="971" y="333"/>
                        </a:cubicBezTo>
                        <a:cubicBezTo>
                          <a:pt x="970" y="352"/>
                          <a:pt x="969" y="362"/>
                          <a:pt x="961" y="367"/>
                        </a:cubicBezTo>
                        <a:cubicBezTo>
                          <a:pt x="954" y="370"/>
                          <a:pt x="931" y="373"/>
                          <a:pt x="900" y="370"/>
                        </a:cubicBezTo>
                        <a:cubicBezTo>
                          <a:pt x="900" y="423"/>
                          <a:pt x="900" y="423"/>
                          <a:pt x="900" y="423"/>
                        </a:cubicBezTo>
                        <a:cubicBezTo>
                          <a:pt x="900" y="427"/>
                          <a:pt x="897" y="430"/>
                          <a:pt x="892" y="430"/>
                        </a:cubicBezTo>
                        <a:cubicBezTo>
                          <a:pt x="892" y="430"/>
                          <a:pt x="892" y="430"/>
                          <a:pt x="892" y="430"/>
                        </a:cubicBezTo>
                        <a:cubicBezTo>
                          <a:pt x="887" y="430"/>
                          <a:pt x="823" y="430"/>
                          <a:pt x="773" y="409"/>
                        </a:cubicBezTo>
                        <a:close/>
                        <a:moveTo>
                          <a:pt x="1456" y="1025"/>
                        </a:moveTo>
                        <a:cubicBezTo>
                          <a:pt x="1367" y="1025"/>
                          <a:pt x="1290" y="1069"/>
                          <a:pt x="1243" y="1136"/>
                        </a:cubicBezTo>
                        <a:cubicBezTo>
                          <a:pt x="997" y="994"/>
                          <a:pt x="997" y="994"/>
                          <a:pt x="997" y="994"/>
                        </a:cubicBezTo>
                        <a:cubicBezTo>
                          <a:pt x="987" y="988"/>
                          <a:pt x="974" y="992"/>
                          <a:pt x="967" y="1002"/>
                        </a:cubicBezTo>
                        <a:cubicBezTo>
                          <a:pt x="967" y="1003"/>
                          <a:pt x="967" y="1003"/>
                          <a:pt x="967" y="1003"/>
                        </a:cubicBezTo>
                        <a:cubicBezTo>
                          <a:pt x="957" y="1021"/>
                          <a:pt x="942" y="1036"/>
                          <a:pt x="925" y="1047"/>
                        </a:cubicBezTo>
                        <a:cubicBezTo>
                          <a:pt x="914" y="1053"/>
                          <a:pt x="911" y="1067"/>
                          <a:pt x="918" y="1077"/>
                        </a:cubicBezTo>
                        <a:cubicBezTo>
                          <a:pt x="924" y="1088"/>
                          <a:pt x="938" y="1091"/>
                          <a:pt x="948" y="1084"/>
                        </a:cubicBezTo>
                        <a:cubicBezTo>
                          <a:pt x="965" y="1073"/>
                          <a:pt x="981" y="1059"/>
                          <a:pt x="993" y="1043"/>
                        </a:cubicBezTo>
                        <a:cubicBezTo>
                          <a:pt x="1221" y="1174"/>
                          <a:pt x="1221" y="1174"/>
                          <a:pt x="1221" y="1174"/>
                        </a:cubicBezTo>
                        <a:cubicBezTo>
                          <a:pt x="1205" y="1207"/>
                          <a:pt x="1197" y="1244"/>
                          <a:pt x="1197" y="1283"/>
                        </a:cubicBezTo>
                        <a:cubicBezTo>
                          <a:pt x="1197" y="1426"/>
                          <a:pt x="1313" y="1542"/>
                          <a:pt x="1456" y="1542"/>
                        </a:cubicBezTo>
                        <a:cubicBezTo>
                          <a:pt x="1598" y="1542"/>
                          <a:pt x="1714" y="1426"/>
                          <a:pt x="1714" y="1283"/>
                        </a:cubicBezTo>
                        <a:cubicBezTo>
                          <a:pt x="1714" y="1140"/>
                          <a:pt x="1598" y="1025"/>
                          <a:pt x="1456" y="1025"/>
                        </a:cubicBezTo>
                        <a:close/>
                        <a:moveTo>
                          <a:pt x="1545" y="1351"/>
                        </a:moveTo>
                        <a:cubicBezTo>
                          <a:pt x="1545" y="1427"/>
                          <a:pt x="1545" y="1427"/>
                          <a:pt x="1545" y="1427"/>
                        </a:cubicBezTo>
                        <a:cubicBezTo>
                          <a:pt x="1545" y="1430"/>
                          <a:pt x="1543" y="1433"/>
                          <a:pt x="1540" y="1434"/>
                        </a:cubicBezTo>
                        <a:cubicBezTo>
                          <a:pt x="1490" y="1455"/>
                          <a:pt x="1425" y="1455"/>
                          <a:pt x="1420" y="1455"/>
                        </a:cubicBezTo>
                        <a:cubicBezTo>
                          <a:pt x="1420" y="1455"/>
                          <a:pt x="1420" y="1455"/>
                          <a:pt x="1420" y="1455"/>
                        </a:cubicBezTo>
                        <a:cubicBezTo>
                          <a:pt x="1416" y="1455"/>
                          <a:pt x="1413" y="1452"/>
                          <a:pt x="1413" y="1448"/>
                        </a:cubicBezTo>
                        <a:cubicBezTo>
                          <a:pt x="1413" y="1395"/>
                          <a:pt x="1413" y="1395"/>
                          <a:pt x="1413" y="1395"/>
                        </a:cubicBezTo>
                        <a:cubicBezTo>
                          <a:pt x="1382" y="1398"/>
                          <a:pt x="1358" y="1395"/>
                          <a:pt x="1351" y="1392"/>
                        </a:cubicBezTo>
                        <a:cubicBezTo>
                          <a:pt x="1343" y="1387"/>
                          <a:pt x="1343" y="1377"/>
                          <a:pt x="1341" y="1358"/>
                        </a:cubicBezTo>
                        <a:cubicBezTo>
                          <a:pt x="1341" y="1356"/>
                          <a:pt x="1341" y="1356"/>
                          <a:pt x="1341" y="1356"/>
                        </a:cubicBezTo>
                        <a:cubicBezTo>
                          <a:pt x="1340" y="1344"/>
                          <a:pt x="1342" y="1325"/>
                          <a:pt x="1343" y="1315"/>
                        </a:cubicBezTo>
                        <a:cubicBezTo>
                          <a:pt x="1320" y="1314"/>
                          <a:pt x="1314" y="1302"/>
                          <a:pt x="1312" y="1298"/>
                        </a:cubicBezTo>
                        <a:cubicBezTo>
                          <a:pt x="1309" y="1289"/>
                          <a:pt x="1318" y="1280"/>
                          <a:pt x="1327" y="1271"/>
                        </a:cubicBezTo>
                        <a:cubicBezTo>
                          <a:pt x="1328" y="1270"/>
                          <a:pt x="1328" y="1269"/>
                          <a:pt x="1329" y="1268"/>
                        </a:cubicBezTo>
                        <a:cubicBezTo>
                          <a:pt x="1333" y="1263"/>
                          <a:pt x="1338" y="1254"/>
                          <a:pt x="1342" y="1243"/>
                        </a:cubicBezTo>
                        <a:cubicBezTo>
                          <a:pt x="1343" y="1240"/>
                          <a:pt x="1344" y="1235"/>
                          <a:pt x="1345" y="1230"/>
                        </a:cubicBezTo>
                        <a:cubicBezTo>
                          <a:pt x="1346" y="1223"/>
                          <a:pt x="1348" y="1216"/>
                          <a:pt x="1350" y="1211"/>
                        </a:cubicBezTo>
                        <a:cubicBezTo>
                          <a:pt x="1352" y="1204"/>
                          <a:pt x="1353" y="1185"/>
                          <a:pt x="1354" y="1175"/>
                        </a:cubicBezTo>
                        <a:cubicBezTo>
                          <a:pt x="1353" y="1175"/>
                          <a:pt x="1351" y="1176"/>
                          <a:pt x="1350" y="1176"/>
                        </a:cubicBezTo>
                        <a:cubicBezTo>
                          <a:pt x="1350" y="1176"/>
                          <a:pt x="1350" y="1176"/>
                          <a:pt x="1349" y="1175"/>
                        </a:cubicBezTo>
                        <a:cubicBezTo>
                          <a:pt x="1345" y="1158"/>
                          <a:pt x="1321" y="1131"/>
                          <a:pt x="1329" y="1131"/>
                        </a:cubicBezTo>
                        <a:cubicBezTo>
                          <a:pt x="1405" y="1133"/>
                          <a:pt x="1381" y="1112"/>
                          <a:pt x="1463" y="1112"/>
                        </a:cubicBezTo>
                        <a:cubicBezTo>
                          <a:pt x="1536" y="1112"/>
                          <a:pt x="1572" y="1155"/>
                          <a:pt x="1589" y="1192"/>
                        </a:cubicBezTo>
                        <a:cubicBezTo>
                          <a:pt x="1621" y="1259"/>
                          <a:pt x="1570" y="1325"/>
                          <a:pt x="1545" y="1351"/>
                        </a:cubicBezTo>
                        <a:close/>
                        <a:moveTo>
                          <a:pt x="748" y="1006"/>
                        </a:moveTo>
                        <a:cubicBezTo>
                          <a:pt x="748" y="1004"/>
                          <a:pt x="747" y="1003"/>
                          <a:pt x="746" y="1002"/>
                        </a:cubicBezTo>
                        <a:cubicBezTo>
                          <a:pt x="735" y="983"/>
                          <a:pt x="730" y="961"/>
                          <a:pt x="730" y="939"/>
                        </a:cubicBezTo>
                        <a:cubicBezTo>
                          <a:pt x="730" y="927"/>
                          <a:pt x="720" y="917"/>
                          <a:pt x="708" y="917"/>
                        </a:cubicBezTo>
                        <a:cubicBezTo>
                          <a:pt x="696" y="917"/>
                          <a:pt x="686" y="927"/>
                          <a:pt x="686" y="939"/>
                        </a:cubicBezTo>
                        <a:cubicBezTo>
                          <a:pt x="686" y="962"/>
                          <a:pt x="690" y="984"/>
                          <a:pt x="699" y="1005"/>
                        </a:cubicBezTo>
                        <a:cubicBezTo>
                          <a:pt x="471" y="1136"/>
                          <a:pt x="471" y="1136"/>
                          <a:pt x="471" y="1136"/>
                        </a:cubicBezTo>
                        <a:cubicBezTo>
                          <a:pt x="424" y="1069"/>
                          <a:pt x="347" y="1025"/>
                          <a:pt x="258" y="1025"/>
                        </a:cubicBezTo>
                        <a:cubicBezTo>
                          <a:pt x="116" y="1025"/>
                          <a:pt x="0" y="1140"/>
                          <a:pt x="0" y="1283"/>
                        </a:cubicBezTo>
                        <a:cubicBezTo>
                          <a:pt x="0" y="1426"/>
                          <a:pt x="116" y="1542"/>
                          <a:pt x="258" y="1542"/>
                        </a:cubicBezTo>
                        <a:cubicBezTo>
                          <a:pt x="401" y="1542"/>
                          <a:pt x="517" y="1426"/>
                          <a:pt x="517" y="1283"/>
                        </a:cubicBezTo>
                        <a:cubicBezTo>
                          <a:pt x="517" y="1244"/>
                          <a:pt x="509" y="1207"/>
                          <a:pt x="493" y="1174"/>
                        </a:cubicBezTo>
                        <a:cubicBezTo>
                          <a:pt x="739" y="1033"/>
                          <a:pt x="739" y="1033"/>
                          <a:pt x="739" y="1033"/>
                        </a:cubicBezTo>
                        <a:cubicBezTo>
                          <a:pt x="748" y="1027"/>
                          <a:pt x="752" y="1016"/>
                          <a:pt x="748" y="1006"/>
                        </a:cubicBezTo>
                        <a:close/>
                        <a:moveTo>
                          <a:pt x="406" y="1299"/>
                        </a:moveTo>
                        <a:cubicBezTo>
                          <a:pt x="403" y="1305"/>
                          <a:pt x="394" y="1314"/>
                          <a:pt x="375" y="1314"/>
                        </a:cubicBezTo>
                        <a:cubicBezTo>
                          <a:pt x="375" y="1320"/>
                          <a:pt x="375" y="1329"/>
                          <a:pt x="375" y="1337"/>
                        </a:cubicBezTo>
                        <a:cubicBezTo>
                          <a:pt x="376" y="1368"/>
                          <a:pt x="372" y="1377"/>
                          <a:pt x="368" y="1381"/>
                        </a:cubicBezTo>
                        <a:cubicBezTo>
                          <a:pt x="364" y="1384"/>
                          <a:pt x="356" y="1389"/>
                          <a:pt x="326" y="1388"/>
                        </a:cubicBezTo>
                        <a:cubicBezTo>
                          <a:pt x="322" y="1388"/>
                          <a:pt x="311" y="1388"/>
                          <a:pt x="303" y="1387"/>
                        </a:cubicBezTo>
                        <a:cubicBezTo>
                          <a:pt x="303" y="1444"/>
                          <a:pt x="303" y="1444"/>
                          <a:pt x="303" y="1444"/>
                        </a:cubicBezTo>
                        <a:cubicBezTo>
                          <a:pt x="303" y="1448"/>
                          <a:pt x="300" y="1451"/>
                          <a:pt x="297" y="1451"/>
                        </a:cubicBezTo>
                        <a:cubicBezTo>
                          <a:pt x="296" y="1451"/>
                          <a:pt x="293" y="1452"/>
                          <a:pt x="289" y="1452"/>
                        </a:cubicBezTo>
                        <a:cubicBezTo>
                          <a:pt x="273" y="1452"/>
                          <a:pt x="236" y="1449"/>
                          <a:pt x="205" y="1431"/>
                        </a:cubicBezTo>
                        <a:cubicBezTo>
                          <a:pt x="203" y="1430"/>
                          <a:pt x="202" y="1428"/>
                          <a:pt x="202" y="1425"/>
                        </a:cubicBezTo>
                        <a:cubicBezTo>
                          <a:pt x="200" y="1388"/>
                          <a:pt x="200" y="1388"/>
                          <a:pt x="200" y="1388"/>
                        </a:cubicBezTo>
                        <a:cubicBezTo>
                          <a:pt x="151" y="1368"/>
                          <a:pt x="73" y="1311"/>
                          <a:pt x="132" y="1189"/>
                        </a:cubicBezTo>
                        <a:cubicBezTo>
                          <a:pt x="149" y="1153"/>
                          <a:pt x="191" y="1115"/>
                          <a:pt x="261" y="1115"/>
                        </a:cubicBezTo>
                        <a:cubicBezTo>
                          <a:pt x="341" y="1115"/>
                          <a:pt x="375" y="1152"/>
                          <a:pt x="371" y="1168"/>
                        </a:cubicBezTo>
                        <a:cubicBezTo>
                          <a:pt x="369" y="1171"/>
                          <a:pt x="367" y="1174"/>
                          <a:pt x="366" y="1177"/>
                        </a:cubicBezTo>
                        <a:cubicBezTo>
                          <a:pt x="369" y="1182"/>
                          <a:pt x="379" y="1195"/>
                          <a:pt x="377" y="1216"/>
                        </a:cubicBezTo>
                        <a:cubicBezTo>
                          <a:pt x="376" y="1226"/>
                          <a:pt x="377" y="1245"/>
                          <a:pt x="379" y="1248"/>
                        </a:cubicBezTo>
                        <a:cubicBezTo>
                          <a:pt x="382" y="1255"/>
                          <a:pt x="387" y="1265"/>
                          <a:pt x="393" y="1271"/>
                        </a:cubicBezTo>
                        <a:cubicBezTo>
                          <a:pt x="400" y="1278"/>
                          <a:pt x="409" y="1291"/>
                          <a:pt x="406" y="1299"/>
                        </a:cubicBezTo>
                        <a:close/>
                      </a:path>
                    </a:pathLst>
                  </a:custGeom>
                  <a:solidFill>
                    <a:srgbClr val="245A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332" tIns="44666" rIns="89332" bIns="4466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85432"/>
                    <a:endParaRPr lang="en-US" sz="1660" dirty="0">
                      <a:latin typeface="Century Gothic"/>
                    </a:endParaRPr>
                  </a:p>
                </p:txBody>
              </p:sp>
            </p:grpSp>
          </p:grpSp>
          <p:grpSp>
            <p:nvGrpSpPr>
              <p:cNvPr id="29" name="Group 39">
                <a:extLst>
                  <a:ext uri="{FF2B5EF4-FFF2-40B4-BE49-F238E27FC236}">
                    <a16:creationId xmlns:a16="http://schemas.microsoft.com/office/drawing/2014/main" id="{24422DB7-D8D8-43F1-9EEC-2564E123D6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04069" y="1263409"/>
                <a:ext cx="727530" cy="731069"/>
                <a:chOff x="5273675" y="2606675"/>
                <a:chExt cx="1636713" cy="1644650"/>
              </a:xfrm>
            </p:grpSpPr>
            <p:sp>
              <p:nvSpPr>
                <p:cNvPr id="36" name="AutoShape 3">
                  <a:extLst>
                    <a:ext uri="{FF2B5EF4-FFF2-40B4-BE49-F238E27FC236}">
                      <a16:creationId xmlns:a16="http://schemas.microsoft.com/office/drawing/2014/main" id="{8DC43E1A-6FC1-4180-AAAB-CBD54312DE26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675" y="2606675"/>
                  <a:ext cx="1636713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85432"/>
                  <a:endParaRPr lang="en-US" sz="1660" dirty="0">
                    <a:latin typeface="Century Gothic"/>
                  </a:endParaRPr>
                </a:p>
              </p:txBody>
            </p:sp>
            <p:grpSp>
              <p:nvGrpSpPr>
                <p:cNvPr id="37" name="Group 41">
                  <a:extLst>
                    <a:ext uri="{FF2B5EF4-FFF2-40B4-BE49-F238E27FC236}">
                      <a16:creationId xmlns:a16="http://schemas.microsoft.com/office/drawing/2014/main" id="{E7E9F342-D321-4263-AC9A-D986E5749BB6}"/>
                    </a:ext>
                  </a:extLst>
                </p:cNvPr>
                <p:cNvGrpSpPr/>
                <p:nvPr/>
              </p:nvGrpSpPr>
              <p:grpSpPr>
                <a:xfrm>
                  <a:off x="5388769" y="2783681"/>
                  <a:ext cx="1406525" cy="1290637"/>
                  <a:chOff x="5388769" y="2783681"/>
                  <a:chExt cx="1406525" cy="1290637"/>
                </a:xfrm>
              </p:grpSpPr>
              <p:sp>
                <p:nvSpPr>
                  <p:cNvPr id="38" name="Freeform 6">
                    <a:extLst>
                      <a:ext uri="{FF2B5EF4-FFF2-40B4-BE49-F238E27FC236}">
                        <a16:creationId xmlns:a16="http://schemas.microsoft.com/office/drawing/2014/main" id="{DC65BF9C-017A-498E-BAA4-955ECE72EE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8769" y="2783681"/>
                    <a:ext cx="1406525" cy="1290637"/>
                  </a:xfrm>
                  <a:custGeom>
                    <a:avLst/>
                    <a:gdLst>
                      <a:gd name="connsiteX0" fmla="*/ 686999 w 1406525"/>
                      <a:gd name="connsiteY0" fmla="*/ 1217612 h 1290637"/>
                      <a:gd name="connsiteX1" fmla="*/ 796321 w 1406525"/>
                      <a:gd name="connsiteY1" fmla="*/ 1217612 h 1290637"/>
                      <a:gd name="connsiteX2" fmla="*/ 870632 w 1406525"/>
                      <a:gd name="connsiteY2" fmla="*/ 1217612 h 1290637"/>
                      <a:gd name="connsiteX3" fmla="*/ 917076 w 1406525"/>
                      <a:gd name="connsiteY3" fmla="*/ 1217612 h 1290637"/>
                      <a:gd name="connsiteX4" fmla="*/ 1254332 w 1406525"/>
                      <a:gd name="connsiteY4" fmla="*/ 1217612 h 1290637"/>
                      <a:gd name="connsiteX5" fmla="*/ 1367226 w 1406525"/>
                      <a:gd name="connsiteY5" fmla="*/ 1217612 h 1290637"/>
                      <a:gd name="connsiteX6" fmla="*/ 1382231 w 1406525"/>
                      <a:gd name="connsiteY6" fmla="*/ 1233210 h 1290637"/>
                      <a:gd name="connsiteX7" fmla="*/ 1382231 w 1406525"/>
                      <a:gd name="connsiteY7" fmla="*/ 1251643 h 1290637"/>
                      <a:gd name="connsiteX8" fmla="*/ 1391520 w 1406525"/>
                      <a:gd name="connsiteY8" fmla="*/ 1251643 h 1290637"/>
                      <a:gd name="connsiteX9" fmla="*/ 1406525 w 1406525"/>
                      <a:gd name="connsiteY9" fmla="*/ 1266532 h 1290637"/>
                      <a:gd name="connsiteX10" fmla="*/ 1406525 w 1406525"/>
                      <a:gd name="connsiteY10" fmla="*/ 1290637 h 1290637"/>
                      <a:gd name="connsiteX11" fmla="*/ 647700 w 1406525"/>
                      <a:gd name="connsiteY11" fmla="*/ 1290637 h 1290637"/>
                      <a:gd name="connsiteX12" fmla="*/ 647700 w 1406525"/>
                      <a:gd name="connsiteY12" fmla="*/ 1266532 h 1290637"/>
                      <a:gd name="connsiteX13" fmla="*/ 662705 w 1406525"/>
                      <a:gd name="connsiteY13" fmla="*/ 1251643 h 1290637"/>
                      <a:gd name="connsiteX14" fmla="*/ 671994 w 1406525"/>
                      <a:gd name="connsiteY14" fmla="*/ 1251643 h 1290637"/>
                      <a:gd name="connsiteX15" fmla="*/ 671994 w 1406525"/>
                      <a:gd name="connsiteY15" fmla="*/ 1233210 h 1290637"/>
                      <a:gd name="connsiteX16" fmla="*/ 686999 w 1406525"/>
                      <a:gd name="connsiteY16" fmla="*/ 1217612 h 1290637"/>
                      <a:gd name="connsiteX17" fmla="*/ 287583 w 1406525"/>
                      <a:gd name="connsiteY17" fmla="*/ 1217612 h 1290637"/>
                      <a:gd name="connsiteX18" fmla="*/ 558555 w 1406525"/>
                      <a:gd name="connsiteY18" fmla="*/ 1217612 h 1290637"/>
                      <a:gd name="connsiteX19" fmla="*/ 573530 w 1406525"/>
                      <a:gd name="connsiteY19" fmla="*/ 1233210 h 1290637"/>
                      <a:gd name="connsiteX20" fmla="*/ 573530 w 1406525"/>
                      <a:gd name="connsiteY20" fmla="*/ 1251643 h 1290637"/>
                      <a:gd name="connsiteX21" fmla="*/ 582800 w 1406525"/>
                      <a:gd name="connsiteY21" fmla="*/ 1251643 h 1290637"/>
                      <a:gd name="connsiteX22" fmla="*/ 598488 w 1406525"/>
                      <a:gd name="connsiteY22" fmla="*/ 1266532 h 1290637"/>
                      <a:gd name="connsiteX23" fmla="*/ 598488 w 1406525"/>
                      <a:gd name="connsiteY23" fmla="*/ 1290637 h 1290637"/>
                      <a:gd name="connsiteX24" fmla="*/ 247650 w 1406525"/>
                      <a:gd name="connsiteY24" fmla="*/ 1290637 h 1290637"/>
                      <a:gd name="connsiteX25" fmla="*/ 247650 w 1406525"/>
                      <a:gd name="connsiteY25" fmla="*/ 1266532 h 1290637"/>
                      <a:gd name="connsiteX26" fmla="*/ 263338 w 1406525"/>
                      <a:gd name="connsiteY26" fmla="*/ 1251643 h 1290637"/>
                      <a:gd name="connsiteX27" fmla="*/ 272608 w 1406525"/>
                      <a:gd name="connsiteY27" fmla="*/ 1251643 h 1290637"/>
                      <a:gd name="connsiteX28" fmla="*/ 272608 w 1406525"/>
                      <a:gd name="connsiteY28" fmla="*/ 1233210 h 1290637"/>
                      <a:gd name="connsiteX29" fmla="*/ 287583 w 1406525"/>
                      <a:gd name="connsiteY29" fmla="*/ 1217612 h 1290637"/>
                      <a:gd name="connsiteX30" fmla="*/ 422275 w 1406525"/>
                      <a:gd name="connsiteY30" fmla="*/ 434975 h 1290637"/>
                      <a:gd name="connsiteX31" fmla="*/ 374650 w 1406525"/>
                      <a:gd name="connsiteY31" fmla="*/ 482600 h 1290637"/>
                      <a:gd name="connsiteX32" fmla="*/ 422275 w 1406525"/>
                      <a:gd name="connsiteY32" fmla="*/ 530225 h 1290637"/>
                      <a:gd name="connsiteX33" fmla="*/ 469900 w 1406525"/>
                      <a:gd name="connsiteY33" fmla="*/ 482600 h 1290637"/>
                      <a:gd name="connsiteX34" fmla="*/ 422275 w 1406525"/>
                      <a:gd name="connsiteY34" fmla="*/ 434975 h 1290637"/>
                      <a:gd name="connsiteX35" fmla="*/ 422396 w 1406525"/>
                      <a:gd name="connsiteY35" fmla="*/ 0 h 1290637"/>
                      <a:gd name="connsiteX36" fmla="*/ 496726 w 1406525"/>
                      <a:gd name="connsiteY36" fmla="*/ 38604 h 1290637"/>
                      <a:gd name="connsiteX37" fmla="*/ 528888 w 1406525"/>
                      <a:gd name="connsiteY37" fmla="*/ 375318 h 1290637"/>
                      <a:gd name="connsiteX38" fmla="*/ 491008 w 1406525"/>
                      <a:gd name="connsiteY38" fmla="*/ 413922 h 1290637"/>
                      <a:gd name="connsiteX39" fmla="*/ 476714 w 1406525"/>
                      <a:gd name="connsiteY39" fmla="*/ 427505 h 1290637"/>
                      <a:gd name="connsiteX40" fmla="*/ 492438 w 1406525"/>
                      <a:gd name="connsiteY40" fmla="*/ 449667 h 1290637"/>
                      <a:gd name="connsiteX41" fmla="*/ 499585 w 1406525"/>
                      <a:gd name="connsiteY41" fmla="*/ 483267 h 1290637"/>
                      <a:gd name="connsiteX42" fmla="*/ 497441 w 1406525"/>
                      <a:gd name="connsiteY42" fmla="*/ 498994 h 1290637"/>
                      <a:gd name="connsiteX43" fmla="*/ 489579 w 1406525"/>
                      <a:gd name="connsiteY43" fmla="*/ 521871 h 1290637"/>
                      <a:gd name="connsiteX44" fmla="*/ 506732 w 1406525"/>
                      <a:gd name="connsiteY44" fmla="*/ 531879 h 1290637"/>
                      <a:gd name="connsiteX45" fmla="*/ 839788 w 1406525"/>
                      <a:gd name="connsiteY45" fmla="*/ 724900 h 1290637"/>
                      <a:gd name="connsiteX46" fmla="*/ 769032 w 1406525"/>
                      <a:gd name="connsiteY46" fmla="*/ 769938 h 1290637"/>
                      <a:gd name="connsiteX47" fmla="*/ 490293 w 1406525"/>
                      <a:gd name="connsiteY47" fmla="*/ 642687 h 1290637"/>
                      <a:gd name="connsiteX48" fmla="*/ 483146 w 1406525"/>
                      <a:gd name="connsiteY48" fmla="*/ 639113 h 1290637"/>
                      <a:gd name="connsiteX49" fmla="*/ 479573 w 1406525"/>
                      <a:gd name="connsiteY49" fmla="*/ 637683 h 1290637"/>
                      <a:gd name="connsiteX50" fmla="*/ 460990 w 1406525"/>
                      <a:gd name="connsiteY50" fmla="*/ 629105 h 1290637"/>
                      <a:gd name="connsiteX51" fmla="*/ 447411 w 1406525"/>
                      <a:gd name="connsiteY51" fmla="*/ 577632 h 1290637"/>
                      <a:gd name="connsiteX52" fmla="*/ 442408 w 1406525"/>
                      <a:gd name="connsiteY52" fmla="*/ 557615 h 1290637"/>
                      <a:gd name="connsiteX53" fmla="*/ 438834 w 1406525"/>
                      <a:gd name="connsiteY53" fmla="*/ 558330 h 1290637"/>
                      <a:gd name="connsiteX54" fmla="*/ 422396 w 1406525"/>
                      <a:gd name="connsiteY54" fmla="*/ 560475 h 1290637"/>
                      <a:gd name="connsiteX55" fmla="*/ 417393 w 1406525"/>
                      <a:gd name="connsiteY55" fmla="*/ 560475 h 1290637"/>
                      <a:gd name="connsiteX56" fmla="*/ 404528 w 1406525"/>
                      <a:gd name="connsiteY56" fmla="*/ 558330 h 1290637"/>
                      <a:gd name="connsiteX57" fmla="*/ 378798 w 1406525"/>
                      <a:gd name="connsiteY57" fmla="*/ 547607 h 1290637"/>
                      <a:gd name="connsiteX58" fmla="*/ 377369 w 1406525"/>
                      <a:gd name="connsiteY58" fmla="*/ 546892 h 1290637"/>
                      <a:gd name="connsiteX59" fmla="*/ 374510 w 1406525"/>
                      <a:gd name="connsiteY59" fmla="*/ 544747 h 1290637"/>
                      <a:gd name="connsiteX60" fmla="*/ 355213 w 1406525"/>
                      <a:gd name="connsiteY60" fmla="*/ 521871 h 1290637"/>
                      <a:gd name="connsiteX61" fmla="*/ 337345 w 1406525"/>
                      <a:gd name="connsiteY61" fmla="*/ 531879 h 1290637"/>
                      <a:gd name="connsiteX62" fmla="*/ 3574 w 1406525"/>
                      <a:gd name="connsiteY62" fmla="*/ 724185 h 1290637"/>
                      <a:gd name="connsiteX63" fmla="*/ 0 w 1406525"/>
                      <a:gd name="connsiteY63" fmla="*/ 640543 h 1290637"/>
                      <a:gd name="connsiteX64" fmla="*/ 275880 w 1406525"/>
                      <a:gd name="connsiteY64" fmla="*/ 443233 h 1290637"/>
                      <a:gd name="connsiteX65" fmla="*/ 327339 w 1406525"/>
                      <a:gd name="connsiteY65" fmla="*/ 457531 h 1290637"/>
                      <a:gd name="connsiteX66" fmla="*/ 346636 w 1406525"/>
                      <a:gd name="connsiteY66" fmla="*/ 462535 h 1290637"/>
                      <a:gd name="connsiteX67" fmla="*/ 395237 w 1406525"/>
                      <a:gd name="connsiteY67" fmla="*/ 409633 h 1290637"/>
                      <a:gd name="connsiteX68" fmla="*/ 422396 w 1406525"/>
                      <a:gd name="connsiteY68" fmla="*/ 404629 h 1290637"/>
                      <a:gd name="connsiteX69" fmla="*/ 422396 w 1406525"/>
                      <a:gd name="connsiteY69" fmla="*/ 384612 h 1290637"/>
                      <a:gd name="connsiteX70" fmla="*/ 422396 w 1406525"/>
                      <a:gd name="connsiteY70" fmla="*/ 0 h 1290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</a:cxnLst>
                    <a:rect l="l" t="t" r="r" b="b"/>
                    <a:pathLst>
                      <a:path w="1406525" h="1290637">
                        <a:moveTo>
                          <a:pt x="686999" y="1217612"/>
                        </a:moveTo>
                        <a:cubicBezTo>
                          <a:pt x="686999" y="1217612"/>
                          <a:pt x="686999" y="1217612"/>
                          <a:pt x="796321" y="1217612"/>
                        </a:cubicBezTo>
                        <a:cubicBezTo>
                          <a:pt x="796321" y="1217612"/>
                          <a:pt x="796321" y="1217612"/>
                          <a:pt x="870632" y="1217612"/>
                        </a:cubicBezTo>
                        <a:cubicBezTo>
                          <a:pt x="870632" y="1217612"/>
                          <a:pt x="870632" y="1217612"/>
                          <a:pt x="917076" y="1217612"/>
                        </a:cubicBezTo>
                        <a:cubicBezTo>
                          <a:pt x="917076" y="1217612"/>
                          <a:pt x="917076" y="1217612"/>
                          <a:pt x="1254332" y="1217612"/>
                        </a:cubicBezTo>
                        <a:cubicBezTo>
                          <a:pt x="1254332" y="1217612"/>
                          <a:pt x="1254332" y="1217612"/>
                          <a:pt x="1367226" y="1217612"/>
                        </a:cubicBezTo>
                        <a:cubicBezTo>
                          <a:pt x="1375801" y="1217612"/>
                          <a:pt x="1382231" y="1224702"/>
                          <a:pt x="1382231" y="1233210"/>
                        </a:cubicBezTo>
                        <a:cubicBezTo>
                          <a:pt x="1382231" y="1233210"/>
                          <a:pt x="1382231" y="1233210"/>
                          <a:pt x="1382231" y="1251643"/>
                        </a:cubicBezTo>
                        <a:cubicBezTo>
                          <a:pt x="1382231" y="1251643"/>
                          <a:pt x="1382231" y="1251643"/>
                          <a:pt x="1391520" y="1251643"/>
                        </a:cubicBezTo>
                        <a:cubicBezTo>
                          <a:pt x="1399380" y="1251643"/>
                          <a:pt x="1406525" y="1258733"/>
                          <a:pt x="1406525" y="1266532"/>
                        </a:cubicBezTo>
                        <a:cubicBezTo>
                          <a:pt x="1406525" y="1266532"/>
                          <a:pt x="1406525" y="1266532"/>
                          <a:pt x="1406525" y="1290637"/>
                        </a:cubicBezTo>
                        <a:cubicBezTo>
                          <a:pt x="1406525" y="1290637"/>
                          <a:pt x="1406525" y="1290637"/>
                          <a:pt x="647700" y="1290637"/>
                        </a:cubicBezTo>
                        <a:cubicBezTo>
                          <a:pt x="647700" y="1290637"/>
                          <a:pt x="647700" y="1290637"/>
                          <a:pt x="647700" y="1266532"/>
                        </a:cubicBezTo>
                        <a:cubicBezTo>
                          <a:pt x="647700" y="1258733"/>
                          <a:pt x="654845" y="1251643"/>
                          <a:pt x="662705" y="1251643"/>
                        </a:cubicBezTo>
                        <a:cubicBezTo>
                          <a:pt x="662705" y="1251643"/>
                          <a:pt x="662705" y="1251643"/>
                          <a:pt x="671994" y="1251643"/>
                        </a:cubicBezTo>
                        <a:cubicBezTo>
                          <a:pt x="671994" y="1251643"/>
                          <a:pt x="671994" y="1251643"/>
                          <a:pt x="671994" y="1233210"/>
                        </a:cubicBezTo>
                        <a:cubicBezTo>
                          <a:pt x="671994" y="1224702"/>
                          <a:pt x="678425" y="1217612"/>
                          <a:pt x="686999" y="1217612"/>
                        </a:cubicBezTo>
                        <a:close/>
                        <a:moveTo>
                          <a:pt x="287583" y="1217612"/>
                        </a:moveTo>
                        <a:cubicBezTo>
                          <a:pt x="287583" y="1217612"/>
                          <a:pt x="287583" y="1217612"/>
                          <a:pt x="558555" y="1217612"/>
                        </a:cubicBezTo>
                        <a:cubicBezTo>
                          <a:pt x="567112" y="1217612"/>
                          <a:pt x="573530" y="1224702"/>
                          <a:pt x="573530" y="1233210"/>
                        </a:cubicBezTo>
                        <a:cubicBezTo>
                          <a:pt x="573530" y="1233210"/>
                          <a:pt x="573530" y="1233210"/>
                          <a:pt x="573530" y="1251643"/>
                        </a:cubicBezTo>
                        <a:cubicBezTo>
                          <a:pt x="573530" y="1251643"/>
                          <a:pt x="573530" y="1251643"/>
                          <a:pt x="582800" y="1251643"/>
                        </a:cubicBezTo>
                        <a:cubicBezTo>
                          <a:pt x="591357" y="1251643"/>
                          <a:pt x="598488" y="1258733"/>
                          <a:pt x="598488" y="1266532"/>
                        </a:cubicBezTo>
                        <a:cubicBezTo>
                          <a:pt x="598488" y="1266532"/>
                          <a:pt x="598488" y="1266532"/>
                          <a:pt x="598488" y="1290637"/>
                        </a:cubicBezTo>
                        <a:cubicBezTo>
                          <a:pt x="598488" y="1290637"/>
                          <a:pt x="598488" y="1290637"/>
                          <a:pt x="247650" y="1290637"/>
                        </a:cubicBezTo>
                        <a:cubicBezTo>
                          <a:pt x="247650" y="1290637"/>
                          <a:pt x="247650" y="1290637"/>
                          <a:pt x="247650" y="1266532"/>
                        </a:cubicBezTo>
                        <a:cubicBezTo>
                          <a:pt x="247650" y="1258733"/>
                          <a:pt x="254781" y="1251643"/>
                          <a:pt x="263338" y="1251643"/>
                        </a:cubicBezTo>
                        <a:cubicBezTo>
                          <a:pt x="263338" y="1251643"/>
                          <a:pt x="263338" y="1251643"/>
                          <a:pt x="272608" y="1251643"/>
                        </a:cubicBezTo>
                        <a:cubicBezTo>
                          <a:pt x="272608" y="1251643"/>
                          <a:pt x="272608" y="1251643"/>
                          <a:pt x="272608" y="1233210"/>
                        </a:cubicBezTo>
                        <a:cubicBezTo>
                          <a:pt x="272608" y="1224702"/>
                          <a:pt x="279026" y="1217612"/>
                          <a:pt x="287583" y="1217612"/>
                        </a:cubicBezTo>
                        <a:close/>
                        <a:moveTo>
                          <a:pt x="422275" y="434975"/>
                        </a:moveTo>
                        <a:cubicBezTo>
                          <a:pt x="395972" y="434975"/>
                          <a:pt x="374650" y="456297"/>
                          <a:pt x="374650" y="482600"/>
                        </a:cubicBezTo>
                        <a:cubicBezTo>
                          <a:pt x="374650" y="508903"/>
                          <a:pt x="395972" y="530225"/>
                          <a:pt x="422275" y="530225"/>
                        </a:cubicBezTo>
                        <a:cubicBezTo>
                          <a:pt x="448578" y="530225"/>
                          <a:pt x="469900" y="508903"/>
                          <a:pt x="469900" y="482600"/>
                        </a:cubicBezTo>
                        <a:cubicBezTo>
                          <a:pt x="469900" y="456297"/>
                          <a:pt x="448578" y="434975"/>
                          <a:pt x="422275" y="434975"/>
                        </a:cubicBezTo>
                        <a:close/>
                        <a:moveTo>
                          <a:pt x="422396" y="0"/>
                        </a:moveTo>
                        <a:cubicBezTo>
                          <a:pt x="422396" y="0"/>
                          <a:pt x="422396" y="0"/>
                          <a:pt x="496726" y="38604"/>
                        </a:cubicBezTo>
                        <a:cubicBezTo>
                          <a:pt x="496726" y="38604"/>
                          <a:pt x="496726" y="38604"/>
                          <a:pt x="528888" y="375318"/>
                        </a:cubicBezTo>
                        <a:cubicBezTo>
                          <a:pt x="528888" y="375318"/>
                          <a:pt x="528888" y="375318"/>
                          <a:pt x="491008" y="413922"/>
                        </a:cubicBezTo>
                        <a:cubicBezTo>
                          <a:pt x="491008" y="413922"/>
                          <a:pt x="491008" y="413922"/>
                          <a:pt x="476714" y="427505"/>
                        </a:cubicBezTo>
                        <a:cubicBezTo>
                          <a:pt x="483146" y="433939"/>
                          <a:pt x="488864" y="441803"/>
                          <a:pt x="492438" y="449667"/>
                        </a:cubicBezTo>
                        <a:cubicBezTo>
                          <a:pt x="496726" y="459675"/>
                          <a:pt x="499585" y="471114"/>
                          <a:pt x="499585" y="483267"/>
                        </a:cubicBezTo>
                        <a:cubicBezTo>
                          <a:pt x="499585" y="488271"/>
                          <a:pt x="499585" y="493990"/>
                          <a:pt x="497441" y="498994"/>
                        </a:cubicBezTo>
                        <a:cubicBezTo>
                          <a:pt x="496011" y="506858"/>
                          <a:pt x="493152" y="515437"/>
                          <a:pt x="489579" y="521871"/>
                        </a:cubicBezTo>
                        <a:cubicBezTo>
                          <a:pt x="489579" y="521871"/>
                          <a:pt x="489579" y="521871"/>
                          <a:pt x="506732" y="531879"/>
                        </a:cubicBezTo>
                        <a:cubicBezTo>
                          <a:pt x="506732" y="531879"/>
                          <a:pt x="506732" y="531879"/>
                          <a:pt x="839788" y="724900"/>
                        </a:cubicBezTo>
                        <a:cubicBezTo>
                          <a:pt x="839788" y="724900"/>
                          <a:pt x="839788" y="724900"/>
                          <a:pt x="769032" y="769938"/>
                        </a:cubicBezTo>
                        <a:cubicBezTo>
                          <a:pt x="769032" y="769938"/>
                          <a:pt x="769032" y="769938"/>
                          <a:pt x="490293" y="642687"/>
                        </a:cubicBezTo>
                        <a:cubicBezTo>
                          <a:pt x="488149" y="641258"/>
                          <a:pt x="486005" y="640543"/>
                          <a:pt x="483146" y="639113"/>
                        </a:cubicBezTo>
                        <a:cubicBezTo>
                          <a:pt x="481717" y="639113"/>
                          <a:pt x="481002" y="638398"/>
                          <a:pt x="479573" y="637683"/>
                        </a:cubicBezTo>
                        <a:cubicBezTo>
                          <a:pt x="479573" y="637683"/>
                          <a:pt x="479573" y="637683"/>
                          <a:pt x="460990" y="629105"/>
                        </a:cubicBezTo>
                        <a:cubicBezTo>
                          <a:pt x="460990" y="629105"/>
                          <a:pt x="460990" y="629105"/>
                          <a:pt x="447411" y="577632"/>
                        </a:cubicBezTo>
                        <a:cubicBezTo>
                          <a:pt x="447411" y="577632"/>
                          <a:pt x="447411" y="577632"/>
                          <a:pt x="442408" y="557615"/>
                        </a:cubicBezTo>
                        <a:cubicBezTo>
                          <a:pt x="440978" y="558330"/>
                          <a:pt x="439549" y="558330"/>
                          <a:pt x="438834" y="558330"/>
                        </a:cubicBezTo>
                        <a:cubicBezTo>
                          <a:pt x="433116" y="560475"/>
                          <a:pt x="428113" y="560475"/>
                          <a:pt x="422396" y="560475"/>
                        </a:cubicBezTo>
                        <a:cubicBezTo>
                          <a:pt x="420252" y="560475"/>
                          <a:pt x="419537" y="560475"/>
                          <a:pt x="417393" y="560475"/>
                        </a:cubicBezTo>
                        <a:cubicBezTo>
                          <a:pt x="413104" y="560475"/>
                          <a:pt x="409531" y="559045"/>
                          <a:pt x="404528" y="558330"/>
                        </a:cubicBezTo>
                        <a:cubicBezTo>
                          <a:pt x="395237" y="556186"/>
                          <a:pt x="386660" y="552611"/>
                          <a:pt x="378798" y="547607"/>
                        </a:cubicBezTo>
                        <a:cubicBezTo>
                          <a:pt x="378798" y="547607"/>
                          <a:pt x="378084" y="546892"/>
                          <a:pt x="377369" y="546892"/>
                        </a:cubicBezTo>
                        <a:cubicBezTo>
                          <a:pt x="376654" y="546177"/>
                          <a:pt x="375225" y="545462"/>
                          <a:pt x="374510" y="544747"/>
                        </a:cubicBezTo>
                        <a:cubicBezTo>
                          <a:pt x="367363" y="538313"/>
                          <a:pt x="359501" y="531164"/>
                          <a:pt x="355213" y="521871"/>
                        </a:cubicBezTo>
                        <a:cubicBezTo>
                          <a:pt x="355213" y="521871"/>
                          <a:pt x="355213" y="521871"/>
                          <a:pt x="337345" y="531879"/>
                        </a:cubicBezTo>
                        <a:cubicBezTo>
                          <a:pt x="337345" y="531879"/>
                          <a:pt x="337345" y="531879"/>
                          <a:pt x="3574" y="724185"/>
                        </a:cubicBezTo>
                        <a:cubicBezTo>
                          <a:pt x="3574" y="724185"/>
                          <a:pt x="3574" y="724185"/>
                          <a:pt x="0" y="640543"/>
                        </a:cubicBezTo>
                        <a:cubicBezTo>
                          <a:pt x="0" y="640543"/>
                          <a:pt x="0" y="640543"/>
                          <a:pt x="275880" y="443233"/>
                        </a:cubicBezTo>
                        <a:cubicBezTo>
                          <a:pt x="275880" y="443233"/>
                          <a:pt x="275880" y="443233"/>
                          <a:pt x="327339" y="457531"/>
                        </a:cubicBezTo>
                        <a:cubicBezTo>
                          <a:pt x="327339" y="457531"/>
                          <a:pt x="327339" y="457531"/>
                          <a:pt x="346636" y="462535"/>
                        </a:cubicBezTo>
                        <a:cubicBezTo>
                          <a:pt x="353069" y="438229"/>
                          <a:pt x="371651" y="418926"/>
                          <a:pt x="395237" y="409633"/>
                        </a:cubicBezTo>
                        <a:cubicBezTo>
                          <a:pt x="403813" y="406773"/>
                          <a:pt x="413104" y="404629"/>
                          <a:pt x="422396" y="404629"/>
                        </a:cubicBezTo>
                        <a:cubicBezTo>
                          <a:pt x="422396" y="404629"/>
                          <a:pt x="422396" y="404629"/>
                          <a:pt x="422396" y="384612"/>
                        </a:cubicBezTo>
                        <a:cubicBezTo>
                          <a:pt x="422396" y="384612"/>
                          <a:pt x="422396" y="384612"/>
                          <a:pt x="422396" y="0"/>
                        </a:cubicBezTo>
                        <a:close/>
                      </a:path>
                    </a:pathLst>
                  </a:custGeom>
                  <a:solidFill>
                    <a:srgbClr val="245A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332" tIns="44666" rIns="89332" bIns="4466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885432"/>
                    <a:endParaRPr lang="en-US" sz="1660" dirty="0">
                      <a:latin typeface="Century Gothic"/>
                    </a:endParaRPr>
                  </a:p>
                </p:txBody>
              </p:sp>
              <p:sp>
                <p:nvSpPr>
                  <p:cNvPr id="39" name="Freeform 7">
                    <a:extLst>
                      <a:ext uri="{FF2B5EF4-FFF2-40B4-BE49-F238E27FC236}">
                        <a16:creationId xmlns:a16="http://schemas.microsoft.com/office/drawing/2014/main" id="{0B8A8CD8-6458-4180-9457-18AC8F658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8332" y="3240881"/>
                    <a:ext cx="954087" cy="728663"/>
                  </a:xfrm>
                  <a:custGeom>
                    <a:avLst/>
                    <a:gdLst>
                      <a:gd name="connsiteX0" fmla="*/ 207962 w 954087"/>
                      <a:gd name="connsiteY0" fmla="*/ 542925 h 728663"/>
                      <a:gd name="connsiteX1" fmla="*/ 212979 w 954087"/>
                      <a:gd name="connsiteY1" fmla="*/ 612775 h 728663"/>
                      <a:gd name="connsiteX2" fmla="*/ 449479 w 954087"/>
                      <a:gd name="connsiteY2" fmla="*/ 612775 h 728663"/>
                      <a:gd name="connsiteX3" fmla="*/ 465246 w 954087"/>
                      <a:gd name="connsiteY3" fmla="*/ 612775 h 728663"/>
                      <a:gd name="connsiteX4" fmla="*/ 481012 w 954087"/>
                      <a:gd name="connsiteY4" fmla="*/ 612775 h 728663"/>
                      <a:gd name="connsiteX5" fmla="*/ 481012 w 954087"/>
                      <a:gd name="connsiteY5" fmla="*/ 542925 h 728663"/>
                      <a:gd name="connsiteX6" fmla="*/ 465246 w 954087"/>
                      <a:gd name="connsiteY6" fmla="*/ 542925 h 728663"/>
                      <a:gd name="connsiteX7" fmla="*/ 449479 w 954087"/>
                      <a:gd name="connsiteY7" fmla="*/ 542925 h 728663"/>
                      <a:gd name="connsiteX8" fmla="*/ 207962 w 954087"/>
                      <a:gd name="connsiteY8" fmla="*/ 542925 h 728663"/>
                      <a:gd name="connsiteX9" fmla="*/ 754363 w 954087"/>
                      <a:gd name="connsiteY9" fmla="*/ 494428 h 728663"/>
                      <a:gd name="connsiteX10" fmla="*/ 665870 w 954087"/>
                      <a:gd name="connsiteY10" fmla="*/ 592529 h 728663"/>
                      <a:gd name="connsiteX11" fmla="*/ 665870 w 954087"/>
                      <a:gd name="connsiteY11" fmla="*/ 593961 h 728663"/>
                      <a:gd name="connsiteX12" fmla="*/ 706931 w 954087"/>
                      <a:gd name="connsiteY12" fmla="*/ 593245 h 728663"/>
                      <a:gd name="connsiteX13" fmla="*/ 707639 w 954087"/>
                      <a:gd name="connsiteY13" fmla="*/ 593961 h 728663"/>
                      <a:gd name="connsiteX14" fmla="*/ 679321 w 954087"/>
                      <a:gd name="connsiteY14" fmla="*/ 660555 h 728663"/>
                      <a:gd name="connsiteX15" fmla="*/ 680737 w 954087"/>
                      <a:gd name="connsiteY15" fmla="*/ 661271 h 728663"/>
                      <a:gd name="connsiteX16" fmla="*/ 769229 w 954087"/>
                      <a:gd name="connsiteY16" fmla="*/ 563886 h 728663"/>
                      <a:gd name="connsiteX17" fmla="*/ 768521 w 954087"/>
                      <a:gd name="connsiteY17" fmla="*/ 562454 h 728663"/>
                      <a:gd name="connsiteX18" fmla="*/ 728169 w 954087"/>
                      <a:gd name="connsiteY18" fmla="*/ 563170 h 728663"/>
                      <a:gd name="connsiteX19" fmla="*/ 727461 w 954087"/>
                      <a:gd name="connsiteY19" fmla="*/ 561738 h 728663"/>
                      <a:gd name="connsiteX20" fmla="*/ 755778 w 954087"/>
                      <a:gd name="connsiteY20" fmla="*/ 495860 h 728663"/>
                      <a:gd name="connsiteX21" fmla="*/ 754363 w 954087"/>
                      <a:gd name="connsiteY21" fmla="*/ 494428 h 728663"/>
                      <a:gd name="connsiteX22" fmla="*/ 153987 w 954087"/>
                      <a:gd name="connsiteY22" fmla="*/ 207962 h 728663"/>
                      <a:gd name="connsiteX23" fmla="*/ 154702 w 954087"/>
                      <a:gd name="connsiteY23" fmla="*/ 208675 h 728663"/>
                      <a:gd name="connsiteX24" fmla="*/ 186848 w 954087"/>
                      <a:gd name="connsiteY24" fmla="*/ 222941 h 728663"/>
                      <a:gd name="connsiteX25" fmla="*/ 206137 w 954087"/>
                      <a:gd name="connsiteY25" fmla="*/ 512536 h 728663"/>
                      <a:gd name="connsiteX26" fmla="*/ 448310 w 954087"/>
                      <a:gd name="connsiteY26" fmla="*/ 512536 h 728663"/>
                      <a:gd name="connsiteX27" fmla="*/ 464026 w 954087"/>
                      <a:gd name="connsiteY27" fmla="*/ 512536 h 728663"/>
                      <a:gd name="connsiteX28" fmla="*/ 479742 w 954087"/>
                      <a:gd name="connsiteY28" fmla="*/ 512536 h 728663"/>
                      <a:gd name="connsiteX29" fmla="*/ 479742 w 954087"/>
                      <a:gd name="connsiteY29" fmla="*/ 441920 h 728663"/>
                      <a:gd name="connsiteX30" fmla="*/ 495458 w 954087"/>
                      <a:gd name="connsiteY30" fmla="*/ 426228 h 728663"/>
                      <a:gd name="connsiteX31" fmla="*/ 537607 w 954087"/>
                      <a:gd name="connsiteY31" fmla="*/ 426228 h 728663"/>
                      <a:gd name="connsiteX32" fmla="*/ 584755 w 954087"/>
                      <a:gd name="connsiteY32" fmla="*/ 464746 h 728663"/>
                      <a:gd name="connsiteX33" fmla="*/ 629761 w 954087"/>
                      <a:gd name="connsiteY33" fmla="*/ 426941 h 728663"/>
                      <a:gd name="connsiteX34" fmla="*/ 938371 w 954087"/>
                      <a:gd name="connsiteY34" fmla="*/ 426941 h 728663"/>
                      <a:gd name="connsiteX35" fmla="*/ 954087 w 954087"/>
                      <a:gd name="connsiteY35" fmla="*/ 442634 h 728663"/>
                      <a:gd name="connsiteX36" fmla="*/ 954087 w 954087"/>
                      <a:gd name="connsiteY36" fmla="*/ 713683 h 728663"/>
                      <a:gd name="connsiteX37" fmla="*/ 942657 w 954087"/>
                      <a:gd name="connsiteY37" fmla="*/ 728662 h 728663"/>
                      <a:gd name="connsiteX38" fmla="*/ 629761 w 954087"/>
                      <a:gd name="connsiteY38" fmla="*/ 728662 h 728663"/>
                      <a:gd name="connsiteX39" fmla="*/ 584041 w 954087"/>
                      <a:gd name="connsiteY39" fmla="*/ 692284 h 728663"/>
                      <a:gd name="connsiteX40" fmla="*/ 583327 w 954087"/>
                      <a:gd name="connsiteY40" fmla="*/ 692284 h 728663"/>
                      <a:gd name="connsiteX41" fmla="*/ 537607 w 954087"/>
                      <a:gd name="connsiteY41" fmla="*/ 728662 h 728663"/>
                      <a:gd name="connsiteX42" fmla="*/ 489743 w 954087"/>
                      <a:gd name="connsiteY42" fmla="*/ 728662 h 728663"/>
                      <a:gd name="connsiteX43" fmla="*/ 479742 w 954087"/>
                      <a:gd name="connsiteY43" fmla="*/ 713683 h 728663"/>
                      <a:gd name="connsiteX44" fmla="*/ 479742 w 954087"/>
                      <a:gd name="connsiteY44" fmla="*/ 643781 h 728663"/>
                      <a:gd name="connsiteX45" fmla="*/ 464026 w 954087"/>
                      <a:gd name="connsiteY45" fmla="*/ 643781 h 728663"/>
                      <a:gd name="connsiteX46" fmla="*/ 448310 w 954087"/>
                      <a:gd name="connsiteY46" fmla="*/ 643781 h 728663"/>
                      <a:gd name="connsiteX47" fmla="*/ 214709 w 954087"/>
                      <a:gd name="connsiteY47" fmla="*/ 643781 h 728663"/>
                      <a:gd name="connsiteX48" fmla="*/ 219710 w 954087"/>
                      <a:gd name="connsiteY48" fmla="*/ 728662 h 728663"/>
                      <a:gd name="connsiteX49" fmla="*/ 188277 w 954087"/>
                      <a:gd name="connsiteY49" fmla="*/ 728662 h 728663"/>
                      <a:gd name="connsiteX50" fmla="*/ 153987 w 954087"/>
                      <a:gd name="connsiteY50" fmla="*/ 207962 h 728663"/>
                      <a:gd name="connsiteX51" fmla="*/ 43672 w 954087"/>
                      <a:gd name="connsiteY51" fmla="*/ 111125 h 728663"/>
                      <a:gd name="connsiteX52" fmla="*/ 45103 w 954087"/>
                      <a:gd name="connsiteY52" fmla="*/ 112554 h 728663"/>
                      <a:gd name="connsiteX53" fmla="*/ 46535 w 954087"/>
                      <a:gd name="connsiteY53" fmla="*/ 113269 h 728663"/>
                      <a:gd name="connsiteX54" fmla="*/ 73025 w 954087"/>
                      <a:gd name="connsiteY54" fmla="*/ 127564 h 728663"/>
                      <a:gd name="connsiteX55" fmla="*/ 31501 w 954087"/>
                      <a:gd name="connsiteY55" fmla="*/ 728663 h 728663"/>
                      <a:gd name="connsiteX56" fmla="*/ 0 w 954087"/>
                      <a:gd name="connsiteY56" fmla="*/ 728663 h 728663"/>
                      <a:gd name="connsiteX57" fmla="*/ 43672 w 954087"/>
                      <a:gd name="connsiteY57" fmla="*/ 111125 h 728663"/>
                      <a:gd name="connsiteX58" fmla="*/ 112712 w 954087"/>
                      <a:gd name="connsiteY58" fmla="*/ 0 h 728663"/>
                      <a:gd name="connsiteX59" fmla="*/ 138112 w 954087"/>
                      <a:gd name="connsiteY59" fmla="*/ 25400 h 728663"/>
                      <a:gd name="connsiteX60" fmla="*/ 112712 w 954087"/>
                      <a:gd name="connsiteY60" fmla="*/ 50800 h 728663"/>
                      <a:gd name="connsiteX61" fmla="*/ 87312 w 954087"/>
                      <a:gd name="connsiteY61" fmla="*/ 25400 h 728663"/>
                      <a:gd name="connsiteX62" fmla="*/ 112712 w 954087"/>
                      <a:gd name="connsiteY62" fmla="*/ 0 h 728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4087" h="728663">
                        <a:moveTo>
                          <a:pt x="207962" y="542925"/>
                        </a:moveTo>
                        <a:cubicBezTo>
                          <a:pt x="207962" y="542925"/>
                          <a:pt x="207962" y="542925"/>
                          <a:pt x="212979" y="612775"/>
                        </a:cubicBezTo>
                        <a:cubicBezTo>
                          <a:pt x="212979" y="612775"/>
                          <a:pt x="212979" y="612775"/>
                          <a:pt x="449479" y="612775"/>
                        </a:cubicBezTo>
                        <a:cubicBezTo>
                          <a:pt x="449479" y="612775"/>
                          <a:pt x="449479" y="612775"/>
                          <a:pt x="465246" y="612775"/>
                        </a:cubicBezTo>
                        <a:cubicBezTo>
                          <a:pt x="465246" y="612775"/>
                          <a:pt x="465246" y="612775"/>
                          <a:pt x="481012" y="612775"/>
                        </a:cubicBezTo>
                        <a:cubicBezTo>
                          <a:pt x="481012" y="612775"/>
                          <a:pt x="481012" y="612775"/>
                          <a:pt x="481012" y="542925"/>
                        </a:cubicBezTo>
                        <a:cubicBezTo>
                          <a:pt x="481012" y="542925"/>
                          <a:pt x="481012" y="542925"/>
                          <a:pt x="465246" y="542925"/>
                        </a:cubicBezTo>
                        <a:cubicBezTo>
                          <a:pt x="465246" y="542925"/>
                          <a:pt x="465246" y="542925"/>
                          <a:pt x="449479" y="542925"/>
                        </a:cubicBezTo>
                        <a:cubicBezTo>
                          <a:pt x="449479" y="542925"/>
                          <a:pt x="449479" y="542925"/>
                          <a:pt x="207962" y="542925"/>
                        </a:cubicBezTo>
                        <a:close/>
                        <a:moveTo>
                          <a:pt x="754363" y="494428"/>
                        </a:moveTo>
                        <a:cubicBezTo>
                          <a:pt x="754363" y="494428"/>
                          <a:pt x="754363" y="494428"/>
                          <a:pt x="665870" y="592529"/>
                        </a:cubicBezTo>
                        <a:cubicBezTo>
                          <a:pt x="665162" y="592529"/>
                          <a:pt x="665162" y="593961"/>
                          <a:pt x="665870" y="593961"/>
                        </a:cubicBezTo>
                        <a:cubicBezTo>
                          <a:pt x="665870" y="593961"/>
                          <a:pt x="665870" y="593961"/>
                          <a:pt x="706931" y="593245"/>
                        </a:cubicBezTo>
                        <a:cubicBezTo>
                          <a:pt x="707639" y="593245"/>
                          <a:pt x="708347" y="593961"/>
                          <a:pt x="707639" y="593961"/>
                        </a:cubicBezTo>
                        <a:cubicBezTo>
                          <a:pt x="707639" y="593961"/>
                          <a:pt x="707639" y="593961"/>
                          <a:pt x="679321" y="660555"/>
                        </a:cubicBezTo>
                        <a:cubicBezTo>
                          <a:pt x="678613" y="661271"/>
                          <a:pt x="680029" y="661987"/>
                          <a:pt x="680737" y="661271"/>
                        </a:cubicBezTo>
                        <a:cubicBezTo>
                          <a:pt x="680737" y="661271"/>
                          <a:pt x="680737" y="661271"/>
                          <a:pt x="769229" y="563886"/>
                        </a:cubicBezTo>
                        <a:cubicBezTo>
                          <a:pt x="769937" y="563170"/>
                          <a:pt x="769937" y="562454"/>
                          <a:pt x="768521" y="562454"/>
                        </a:cubicBezTo>
                        <a:cubicBezTo>
                          <a:pt x="768521" y="562454"/>
                          <a:pt x="768521" y="562454"/>
                          <a:pt x="728169" y="563170"/>
                        </a:cubicBezTo>
                        <a:cubicBezTo>
                          <a:pt x="727461" y="563170"/>
                          <a:pt x="726753" y="562454"/>
                          <a:pt x="727461" y="561738"/>
                        </a:cubicBezTo>
                        <a:cubicBezTo>
                          <a:pt x="727461" y="561738"/>
                          <a:pt x="727461" y="561738"/>
                          <a:pt x="755778" y="495860"/>
                        </a:cubicBezTo>
                        <a:cubicBezTo>
                          <a:pt x="756486" y="494428"/>
                          <a:pt x="755071" y="493712"/>
                          <a:pt x="754363" y="494428"/>
                        </a:cubicBezTo>
                        <a:close/>
                        <a:moveTo>
                          <a:pt x="153987" y="207962"/>
                        </a:moveTo>
                        <a:cubicBezTo>
                          <a:pt x="153987" y="207962"/>
                          <a:pt x="153987" y="207962"/>
                          <a:pt x="154702" y="208675"/>
                        </a:cubicBezTo>
                        <a:cubicBezTo>
                          <a:pt x="154702" y="208675"/>
                          <a:pt x="154702" y="208675"/>
                          <a:pt x="186848" y="222941"/>
                        </a:cubicBezTo>
                        <a:cubicBezTo>
                          <a:pt x="186848" y="222941"/>
                          <a:pt x="186848" y="222941"/>
                          <a:pt x="206137" y="512536"/>
                        </a:cubicBezTo>
                        <a:cubicBezTo>
                          <a:pt x="206137" y="512536"/>
                          <a:pt x="206137" y="512536"/>
                          <a:pt x="448310" y="512536"/>
                        </a:cubicBezTo>
                        <a:cubicBezTo>
                          <a:pt x="448310" y="512536"/>
                          <a:pt x="448310" y="512536"/>
                          <a:pt x="464026" y="512536"/>
                        </a:cubicBezTo>
                        <a:cubicBezTo>
                          <a:pt x="464026" y="512536"/>
                          <a:pt x="464026" y="512536"/>
                          <a:pt x="479742" y="512536"/>
                        </a:cubicBezTo>
                        <a:cubicBezTo>
                          <a:pt x="479742" y="512536"/>
                          <a:pt x="479742" y="512536"/>
                          <a:pt x="479742" y="441920"/>
                        </a:cubicBezTo>
                        <a:cubicBezTo>
                          <a:pt x="479742" y="433361"/>
                          <a:pt x="486172" y="426228"/>
                          <a:pt x="495458" y="426228"/>
                        </a:cubicBezTo>
                        <a:cubicBezTo>
                          <a:pt x="495458" y="426228"/>
                          <a:pt x="495458" y="426228"/>
                          <a:pt x="537607" y="426228"/>
                        </a:cubicBezTo>
                        <a:cubicBezTo>
                          <a:pt x="549751" y="460466"/>
                          <a:pt x="571897" y="464746"/>
                          <a:pt x="584755" y="464746"/>
                        </a:cubicBezTo>
                        <a:cubicBezTo>
                          <a:pt x="604758" y="464032"/>
                          <a:pt x="621188" y="450480"/>
                          <a:pt x="629761" y="426941"/>
                        </a:cubicBezTo>
                        <a:cubicBezTo>
                          <a:pt x="629761" y="426941"/>
                          <a:pt x="629761" y="426941"/>
                          <a:pt x="938371" y="426941"/>
                        </a:cubicBezTo>
                        <a:cubicBezTo>
                          <a:pt x="947658" y="426941"/>
                          <a:pt x="954087" y="434074"/>
                          <a:pt x="954087" y="442634"/>
                        </a:cubicBezTo>
                        <a:cubicBezTo>
                          <a:pt x="954087" y="442634"/>
                          <a:pt x="954087" y="442634"/>
                          <a:pt x="954087" y="713683"/>
                        </a:cubicBezTo>
                        <a:cubicBezTo>
                          <a:pt x="954087" y="720816"/>
                          <a:pt x="949087" y="727236"/>
                          <a:pt x="942657" y="728662"/>
                        </a:cubicBezTo>
                        <a:cubicBezTo>
                          <a:pt x="942657" y="728662"/>
                          <a:pt x="942657" y="728662"/>
                          <a:pt x="629761" y="728662"/>
                        </a:cubicBezTo>
                        <a:cubicBezTo>
                          <a:pt x="623332" y="713683"/>
                          <a:pt x="610473" y="692284"/>
                          <a:pt x="584041" y="692284"/>
                        </a:cubicBezTo>
                        <a:cubicBezTo>
                          <a:pt x="583327" y="692284"/>
                          <a:pt x="583327" y="692284"/>
                          <a:pt x="583327" y="692284"/>
                        </a:cubicBezTo>
                        <a:cubicBezTo>
                          <a:pt x="556180" y="692284"/>
                          <a:pt x="543322" y="713683"/>
                          <a:pt x="537607" y="728662"/>
                        </a:cubicBezTo>
                        <a:cubicBezTo>
                          <a:pt x="537607" y="728662"/>
                          <a:pt x="537607" y="728662"/>
                          <a:pt x="489743" y="728662"/>
                        </a:cubicBezTo>
                        <a:cubicBezTo>
                          <a:pt x="484028" y="726522"/>
                          <a:pt x="479742" y="720816"/>
                          <a:pt x="479742" y="713683"/>
                        </a:cubicBezTo>
                        <a:cubicBezTo>
                          <a:pt x="479742" y="713683"/>
                          <a:pt x="479742" y="713683"/>
                          <a:pt x="479742" y="643781"/>
                        </a:cubicBezTo>
                        <a:cubicBezTo>
                          <a:pt x="479742" y="643781"/>
                          <a:pt x="479742" y="643781"/>
                          <a:pt x="464026" y="643781"/>
                        </a:cubicBezTo>
                        <a:cubicBezTo>
                          <a:pt x="464026" y="643781"/>
                          <a:pt x="464026" y="643781"/>
                          <a:pt x="448310" y="643781"/>
                        </a:cubicBezTo>
                        <a:cubicBezTo>
                          <a:pt x="448310" y="643781"/>
                          <a:pt x="448310" y="643781"/>
                          <a:pt x="214709" y="643781"/>
                        </a:cubicBezTo>
                        <a:cubicBezTo>
                          <a:pt x="214709" y="643781"/>
                          <a:pt x="214709" y="643781"/>
                          <a:pt x="219710" y="728662"/>
                        </a:cubicBezTo>
                        <a:cubicBezTo>
                          <a:pt x="219710" y="728662"/>
                          <a:pt x="219710" y="728662"/>
                          <a:pt x="188277" y="728662"/>
                        </a:cubicBezTo>
                        <a:cubicBezTo>
                          <a:pt x="188277" y="728662"/>
                          <a:pt x="188277" y="728662"/>
                          <a:pt x="153987" y="207962"/>
                        </a:cubicBezTo>
                        <a:close/>
                        <a:moveTo>
                          <a:pt x="43672" y="111125"/>
                        </a:moveTo>
                        <a:cubicBezTo>
                          <a:pt x="43672" y="111125"/>
                          <a:pt x="43672" y="111125"/>
                          <a:pt x="45103" y="112554"/>
                        </a:cubicBezTo>
                        <a:cubicBezTo>
                          <a:pt x="45103" y="112554"/>
                          <a:pt x="45103" y="112554"/>
                          <a:pt x="46535" y="113269"/>
                        </a:cubicBezTo>
                        <a:cubicBezTo>
                          <a:pt x="55126" y="118987"/>
                          <a:pt x="64434" y="123990"/>
                          <a:pt x="73025" y="127564"/>
                        </a:cubicBezTo>
                        <a:cubicBezTo>
                          <a:pt x="73025" y="127564"/>
                          <a:pt x="73025" y="127564"/>
                          <a:pt x="31501" y="728663"/>
                        </a:cubicBezTo>
                        <a:cubicBezTo>
                          <a:pt x="31501" y="728663"/>
                          <a:pt x="31501" y="728663"/>
                          <a:pt x="0" y="728663"/>
                        </a:cubicBezTo>
                        <a:cubicBezTo>
                          <a:pt x="0" y="728663"/>
                          <a:pt x="0" y="728663"/>
                          <a:pt x="43672" y="111125"/>
                        </a:cubicBezTo>
                        <a:close/>
                        <a:moveTo>
                          <a:pt x="112712" y="0"/>
                        </a:moveTo>
                        <a:cubicBezTo>
                          <a:pt x="126740" y="0"/>
                          <a:pt x="138112" y="11372"/>
                          <a:pt x="138112" y="25400"/>
                        </a:cubicBezTo>
                        <a:cubicBezTo>
                          <a:pt x="138112" y="39428"/>
                          <a:pt x="126740" y="50800"/>
                          <a:pt x="112712" y="50800"/>
                        </a:cubicBezTo>
                        <a:cubicBezTo>
                          <a:pt x="98684" y="50800"/>
                          <a:pt x="87312" y="39428"/>
                          <a:pt x="87312" y="25400"/>
                        </a:cubicBezTo>
                        <a:cubicBezTo>
                          <a:pt x="87312" y="11372"/>
                          <a:pt x="98684" y="0"/>
                          <a:pt x="112712" y="0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332" tIns="44666" rIns="89332" bIns="44666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885432"/>
                    <a:endParaRPr lang="en-US" sz="1660" dirty="0">
                      <a:latin typeface="Century Gothic"/>
                    </a:endParaRPr>
                  </a:p>
                </p:txBody>
              </p:sp>
            </p:grpSp>
          </p:grpSp>
          <p:grpSp>
            <p:nvGrpSpPr>
              <p:cNvPr id="41" name="bcgIcons_BusinessModels">
                <a:extLst>
                  <a:ext uri="{FF2B5EF4-FFF2-40B4-BE49-F238E27FC236}">
                    <a16:creationId xmlns:a16="http://schemas.microsoft.com/office/drawing/2014/main" id="{8A39F405-E836-4914-BCFF-620313647D4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73867" y="1263409"/>
                <a:ext cx="730381" cy="731069"/>
                <a:chOff x="1682" y="0"/>
                <a:chExt cx="4316" cy="4320"/>
              </a:xfrm>
            </p:grpSpPr>
            <p:sp>
              <p:nvSpPr>
                <p:cNvPr id="33" name="AutoShape 3">
                  <a:extLst>
                    <a:ext uri="{FF2B5EF4-FFF2-40B4-BE49-F238E27FC236}">
                      <a16:creationId xmlns:a16="http://schemas.microsoft.com/office/drawing/2014/main" id="{6005AD25-631E-4C73-92B2-4AC9D550BEB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885432"/>
                  <a:endParaRPr lang="en-US" sz="1660" dirty="0">
                    <a:solidFill>
                      <a:srgbClr val="000000"/>
                    </a:solidFill>
                    <a:latin typeface="Century Gothic"/>
                  </a:endParaRPr>
                </a:p>
              </p:txBody>
            </p:sp>
            <p:sp>
              <p:nvSpPr>
                <p:cNvPr id="34" name="Freeform 4">
                  <a:extLst>
                    <a:ext uri="{FF2B5EF4-FFF2-40B4-BE49-F238E27FC236}">
                      <a16:creationId xmlns:a16="http://schemas.microsoft.com/office/drawing/2014/main" id="{D3CA622F-C112-4E31-8080-70871B480D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09" y="1147"/>
                  <a:ext cx="2458" cy="2333"/>
                </a:xfrm>
                <a:custGeom>
                  <a:avLst/>
                  <a:gdLst>
                    <a:gd name="T0" fmla="*/ 44 w 1312"/>
                    <a:gd name="T1" fmla="*/ 654 h 1244"/>
                    <a:gd name="T2" fmla="*/ 132 w 1312"/>
                    <a:gd name="T3" fmla="*/ 924 h 1244"/>
                    <a:gd name="T4" fmla="*/ 91 w 1312"/>
                    <a:gd name="T5" fmla="*/ 942 h 1244"/>
                    <a:gd name="T6" fmla="*/ 0 w 1312"/>
                    <a:gd name="T7" fmla="*/ 660 h 1244"/>
                    <a:gd name="T8" fmla="*/ 44 w 1312"/>
                    <a:gd name="T9" fmla="*/ 654 h 1244"/>
                    <a:gd name="T10" fmla="*/ 1268 w 1312"/>
                    <a:gd name="T11" fmla="*/ 654 h 1244"/>
                    <a:gd name="T12" fmla="*/ 1180 w 1312"/>
                    <a:gd name="T13" fmla="*/ 924 h 1244"/>
                    <a:gd name="T14" fmla="*/ 1221 w 1312"/>
                    <a:gd name="T15" fmla="*/ 942 h 1244"/>
                    <a:gd name="T16" fmla="*/ 1312 w 1312"/>
                    <a:gd name="T17" fmla="*/ 660 h 1244"/>
                    <a:gd name="T18" fmla="*/ 1268 w 1312"/>
                    <a:gd name="T19" fmla="*/ 654 h 1244"/>
                    <a:gd name="T20" fmla="*/ 902 w 1312"/>
                    <a:gd name="T21" fmla="*/ 39 h 1244"/>
                    <a:gd name="T22" fmla="*/ 1101 w 1312"/>
                    <a:gd name="T23" fmla="*/ 184 h 1244"/>
                    <a:gd name="T24" fmla="*/ 1131 w 1312"/>
                    <a:gd name="T25" fmla="*/ 151 h 1244"/>
                    <a:gd name="T26" fmla="*/ 923 w 1312"/>
                    <a:gd name="T27" fmla="*/ 0 h 1244"/>
                    <a:gd name="T28" fmla="*/ 902 w 1312"/>
                    <a:gd name="T29" fmla="*/ 39 h 1244"/>
                    <a:gd name="T30" fmla="*/ 790 w 1312"/>
                    <a:gd name="T31" fmla="*/ 1244 h 1244"/>
                    <a:gd name="T32" fmla="*/ 787 w 1312"/>
                    <a:gd name="T33" fmla="*/ 1202 h 1244"/>
                    <a:gd name="T34" fmla="*/ 787 w 1312"/>
                    <a:gd name="T35" fmla="*/ 1200 h 1244"/>
                    <a:gd name="T36" fmla="*/ 525 w 1312"/>
                    <a:gd name="T37" fmla="*/ 1200 h 1244"/>
                    <a:gd name="T38" fmla="*/ 525 w 1312"/>
                    <a:gd name="T39" fmla="*/ 1202 h 1244"/>
                    <a:gd name="T40" fmla="*/ 522 w 1312"/>
                    <a:gd name="T41" fmla="*/ 1244 h 1244"/>
                    <a:gd name="T42" fmla="*/ 790 w 1312"/>
                    <a:gd name="T43" fmla="*/ 1244 h 1244"/>
                    <a:gd name="T44" fmla="*/ 211 w 1312"/>
                    <a:gd name="T45" fmla="*/ 184 h 1244"/>
                    <a:gd name="T46" fmla="*/ 410 w 1312"/>
                    <a:gd name="T47" fmla="*/ 39 h 1244"/>
                    <a:gd name="T48" fmla="*/ 389 w 1312"/>
                    <a:gd name="T49" fmla="*/ 0 h 1244"/>
                    <a:gd name="T50" fmla="*/ 181 w 1312"/>
                    <a:gd name="T51" fmla="*/ 151 h 1244"/>
                    <a:gd name="T52" fmla="*/ 211 w 1312"/>
                    <a:gd name="T53" fmla="*/ 184 h 1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12" h="1244">
                      <a:moveTo>
                        <a:pt x="44" y="654"/>
                      </a:moveTo>
                      <a:cubicBezTo>
                        <a:pt x="132" y="924"/>
                        <a:pt x="132" y="924"/>
                        <a:pt x="132" y="924"/>
                      </a:cubicBezTo>
                      <a:cubicBezTo>
                        <a:pt x="118" y="929"/>
                        <a:pt x="104" y="935"/>
                        <a:pt x="91" y="942"/>
                      </a:cubicBezTo>
                      <a:cubicBezTo>
                        <a:pt x="0" y="660"/>
                        <a:pt x="0" y="660"/>
                        <a:pt x="0" y="660"/>
                      </a:cubicBezTo>
                      <a:cubicBezTo>
                        <a:pt x="15" y="659"/>
                        <a:pt x="29" y="657"/>
                        <a:pt x="44" y="654"/>
                      </a:cubicBezTo>
                      <a:close/>
                      <a:moveTo>
                        <a:pt x="1268" y="654"/>
                      </a:moveTo>
                      <a:cubicBezTo>
                        <a:pt x="1180" y="924"/>
                        <a:pt x="1180" y="924"/>
                        <a:pt x="1180" y="924"/>
                      </a:cubicBezTo>
                      <a:cubicBezTo>
                        <a:pt x="1194" y="929"/>
                        <a:pt x="1208" y="935"/>
                        <a:pt x="1221" y="942"/>
                      </a:cubicBezTo>
                      <a:cubicBezTo>
                        <a:pt x="1312" y="660"/>
                        <a:pt x="1312" y="660"/>
                        <a:pt x="1312" y="660"/>
                      </a:cubicBezTo>
                      <a:cubicBezTo>
                        <a:pt x="1297" y="659"/>
                        <a:pt x="1283" y="657"/>
                        <a:pt x="1268" y="654"/>
                      </a:cubicBezTo>
                      <a:close/>
                      <a:moveTo>
                        <a:pt x="902" y="39"/>
                      </a:moveTo>
                      <a:cubicBezTo>
                        <a:pt x="1101" y="184"/>
                        <a:pt x="1101" y="184"/>
                        <a:pt x="1101" y="184"/>
                      </a:cubicBezTo>
                      <a:cubicBezTo>
                        <a:pt x="1110" y="172"/>
                        <a:pt x="1120" y="161"/>
                        <a:pt x="1131" y="151"/>
                      </a:cubicBezTo>
                      <a:cubicBezTo>
                        <a:pt x="923" y="0"/>
                        <a:pt x="923" y="0"/>
                        <a:pt x="923" y="0"/>
                      </a:cubicBezTo>
                      <a:cubicBezTo>
                        <a:pt x="917" y="14"/>
                        <a:pt x="910" y="27"/>
                        <a:pt x="902" y="39"/>
                      </a:cubicBezTo>
                      <a:close/>
                      <a:moveTo>
                        <a:pt x="790" y="1244"/>
                      </a:moveTo>
                      <a:cubicBezTo>
                        <a:pt x="788" y="1230"/>
                        <a:pt x="787" y="1216"/>
                        <a:pt x="787" y="1202"/>
                      </a:cubicBezTo>
                      <a:cubicBezTo>
                        <a:pt x="787" y="1201"/>
                        <a:pt x="787" y="1200"/>
                        <a:pt x="787" y="1200"/>
                      </a:cubicBezTo>
                      <a:cubicBezTo>
                        <a:pt x="525" y="1200"/>
                        <a:pt x="525" y="1200"/>
                        <a:pt x="525" y="1200"/>
                      </a:cubicBezTo>
                      <a:cubicBezTo>
                        <a:pt x="525" y="1200"/>
                        <a:pt x="525" y="1201"/>
                        <a:pt x="525" y="1202"/>
                      </a:cubicBezTo>
                      <a:cubicBezTo>
                        <a:pt x="525" y="1216"/>
                        <a:pt x="524" y="1230"/>
                        <a:pt x="522" y="1244"/>
                      </a:cubicBezTo>
                      <a:lnTo>
                        <a:pt x="790" y="1244"/>
                      </a:lnTo>
                      <a:close/>
                      <a:moveTo>
                        <a:pt x="211" y="184"/>
                      </a:moveTo>
                      <a:cubicBezTo>
                        <a:pt x="410" y="39"/>
                        <a:pt x="410" y="39"/>
                        <a:pt x="410" y="39"/>
                      </a:cubicBezTo>
                      <a:cubicBezTo>
                        <a:pt x="402" y="27"/>
                        <a:pt x="395" y="14"/>
                        <a:pt x="389" y="0"/>
                      </a:cubicBezTo>
                      <a:cubicBezTo>
                        <a:pt x="181" y="151"/>
                        <a:pt x="181" y="151"/>
                        <a:pt x="181" y="151"/>
                      </a:cubicBezTo>
                      <a:cubicBezTo>
                        <a:pt x="192" y="161"/>
                        <a:pt x="202" y="172"/>
                        <a:pt x="211" y="18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885432"/>
                  <a:endParaRPr lang="en-US" sz="1660" dirty="0">
                    <a:solidFill>
                      <a:srgbClr val="000000"/>
                    </a:solidFill>
                    <a:latin typeface="Century Gothic"/>
                  </a:endParaRPr>
                </a:p>
              </p:txBody>
            </p:sp>
            <p:sp>
              <p:nvSpPr>
                <p:cNvPr id="35" name="Freeform 5">
                  <a:extLst>
                    <a:ext uri="{FF2B5EF4-FFF2-40B4-BE49-F238E27FC236}">
                      <a16:creationId xmlns:a16="http://schemas.microsoft.com/office/drawing/2014/main" id="{12A82830-6BB3-4D1D-BA77-B3D925EE1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0" y="442"/>
                  <a:ext cx="3476" cy="3432"/>
                </a:xfrm>
                <a:custGeom>
                  <a:avLst/>
                  <a:gdLst>
                    <a:gd name="T0" fmla="*/ 928 w 1856"/>
                    <a:gd name="T1" fmla="*/ 503 h 1830"/>
                    <a:gd name="T2" fmla="*/ 677 w 1856"/>
                    <a:gd name="T3" fmla="*/ 252 h 1830"/>
                    <a:gd name="T4" fmla="*/ 677 w 1856"/>
                    <a:gd name="T5" fmla="*/ 252 h 1830"/>
                    <a:gd name="T6" fmla="*/ 928 w 1856"/>
                    <a:gd name="T7" fmla="*/ 0 h 1830"/>
                    <a:gd name="T8" fmla="*/ 1179 w 1856"/>
                    <a:gd name="T9" fmla="*/ 252 h 1830"/>
                    <a:gd name="T10" fmla="*/ 1179 w 1856"/>
                    <a:gd name="T11" fmla="*/ 252 h 1830"/>
                    <a:gd name="T12" fmla="*/ 928 w 1856"/>
                    <a:gd name="T13" fmla="*/ 503 h 1830"/>
                    <a:gd name="T14" fmla="*/ 502 w 1856"/>
                    <a:gd name="T15" fmla="*/ 742 h 1830"/>
                    <a:gd name="T16" fmla="*/ 502 w 1856"/>
                    <a:gd name="T17" fmla="*/ 742 h 1830"/>
                    <a:gd name="T18" fmla="*/ 251 w 1856"/>
                    <a:gd name="T19" fmla="*/ 491 h 1830"/>
                    <a:gd name="T20" fmla="*/ 0 w 1856"/>
                    <a:gd name="T21" fmla="*/ 742 h 1830"/>
                    <a:gd name="T22" fmla="*/ 0 w 1856"/>
                    <a:gd name="T23" fmla="*/ 742 h 1830"/>
                    <a:gd name="T24" fmla="*/ 251 w 1856"/>
                    <a:gd name="T25" fmla="*/ 993 h 1830"/>
                    <a:gd name="T26" fmla="*/ 502 w 1856"/>
                    <a:gd name="T27" fmla="*/ 742 h 1830"/>
                    <a:gd name="T28" fmla="*/ 1605 w 1856"/>
                    <a:gd name="T29" fmla="*/ 491 h 1830"/>
                    <a:gd name="T30" fmla="*/ 1354 w 1856"/>
                    <a:gd name="T31" fmla="*/ 742 h 1830"/>
                    <a:gd name="T32" fmla="*/ 1354 w 1856"/>
                    <a:gd name="T33" fmla="*/ 742 h 1830"/>
                    <a:gd name="T34" fmla="*/ 1605 w 1856"/>
                    <a:gd name="T35" fmla="*/ 993 h 1830"/>
                    <a:gd name="T36" fmla="*/ 1856 w 1856"/>
                    <a:gd name="T37" fmla="*/ 742 h 1830"/>
                    <a:gd name="T38" fmla="*/ 1856 w 1856"/>
                    <a:gd name="T39" fmla="*/ 742 h 1830"/>
                    <a:gd name="T40" fmla="*/ 1605 w 1856"/>
                    <a:gd name="T41" fmla="*/ 491 h 1830"/>
                    <a:gd name="T42" fmla="*/ 502 w 1856"/>
                    <a:gd name="T43" fmla="*/ 1327 h 1830"/>
                    <a:gd name="T44" fmla="*/ 251 w 1856"/>
                    <a:gd name="T45" fmla="*/ 1578 h 1830"/>
                    <a:gd name="T46" fmla="*/ 251 w 1856"/>
                    <a:gd name="T47" fmla="*/ 1578 h 1830"/>
                    <a:gd name="T48" fmla="*/ 502 w 1856"/>
                    <a:gd name="T49" fmla="*/ 1830 h 1830"/>
                    <a:gd name="T50" fmla="*/ 753 w 1856"/>
                    <a:gd name="T51" fmla="*/ 1578 h 1830"/>
                    <a:gd name="T52" fmla="*/ 753 w 1856"/>
                    <a:gd name="T53" fmla="*/ 1578 h 1830"/>
                    <a:gd name="T54" fmla="*/ 502 w 1856"/>
                    <a:gd name="T55" fmla="*/ 1327 h 1830"/>
                    <a:gd name="T56" fmla="*/ 1354 w 1856"/>
                    <a:gd name="T57" fmla="*/ 1327 h 1830"/>
                    <a:gd name="T58" fmla="*/ 1103 w 1856"/>
                    <a:gd name="T59" fmla="*/ 1578 h 1830"/>
                    <a:gd name="T60" fmla="*/ 1103 w 1856"/>
                    <a:gd name="T61" fmla="*/ 1578 h 1830"/>
                    <a:gd name="T62" fmla="*/ 1354 w 1856"/>
                    <a:gd name="T63" fmla="*/ 1830 h 1830"/>
                    <a:gd name="T64" fmla="*/ 1605 w 1856"/>
                    <a:gd name="T65" fmla="*/ 1578 h 1830"/>
                    <a:gd name="T66" fmla="*/ 1605 w 1856"/>
                    <a:gd name="T67" fmla="*/ 1578 h 1830"/>
                    <a:gd name="T68" fmla="*/ 1354 w 1856"/>
                    <a:gd name="T69" fmla="*/ 1327 h 1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56" h="1830">
                      <a:moveTo>
                        <a:pt x="928" y="503"/>
                      </a:moveTo>
                      <a:cubicBezTo>
                        <a:pt x="789" y="503"/>
                        <a:pt x="677" y="390"/>
                        <a:pt x="677" y="252"/>
                      </a:cubicBezTo>
                      <a:cubicBezTo>
                        <a:pt x="677" y="252"/>
                        <a:pt x="677" y="252"/>
                        <a:pt x="677" y="252"/>
                      </a:cubicBezTo>
                      <a:cubicBezTo>
                        <a:pt x="677" y="113"/>
                        <a:pt x="789" y="0"/>
                        <a:pt x="928" y="0"/>
                      </a:cubicBezTo>
                      <a:cubicBezTo>
                        <a:pt x="1067" y="0"/>
                        <a:pt x="1179" y="113"/>
                        <a:pt x="1179" y="252"/>
                      </a:cubicBezTo>
                      <a:cubicBezTo>
                        <a:pt x="1179" y="252"/>
                        <a:pt x="1179" y="252"/>
                        <a:pt x="1179" y="252"/>
                      </a:cubicBezTo>
                      <a:cubicBezTo>
                        <a:pt x="1179" y="390"/>
                        <a:pt x="1067" y="503"/>
                        <a:pt x="928" y="503"/>
                      </a:cubicBezTo>
                      <a:close/>
                      <a:moveTo>
                        <a:pt x="502" y="742"/>
                      </a:moveTo>
                      <a:cubicBezTo>
                        <a:pt x="502" y="742"/>
                        <a:pt x="502" y="742"/>
                        <a:pt x="502" y="742"/>
                      </a:cubicBezTo>
                      <a:cubicBezTo>
                        <a:pt x="502" y="603"/>
                        <a:pt x="390" y="491"/>
                        <a:pt x="251" y="491"/>
                      </a:cubicBezTo>
                      <a:cubicBezTo>
                        <a:pt x="113" y="491"/>
                        <a:pt x="0" y="603"/>
                        <a:pt x="0" y="742"/>
                      </a:cubicBezTo>
                      <a:cubicBezTo>
                        <a:pt x="0" y="742"/>
                        <a:pt x="0" y="742"/>
                        <a:pt x="0" y="742"/>
                      </a:cubicBezTo>
                      <a:cubicBezTo>
                        <a:pt x="0" y="881"/>
                        <a:pt x="113" y="993"/>
                        <a:pt x="251" y="993"/>
                      </a:cubicBezTo>
                      <a:cubicBezTo>
                        <a:pt x="390" y="993"/>
                        <a:pt x="502" y="881"/>
                        <a:pt x="502" y="742"/>
                      </a:cubicBezTo>
                      <a:close/>
                      <a:moveTo>
                        <a:pt x="1605" y="491"/>
                      </a:moveTo>
                      <a:cubicBezTo>
                        <a:pt x="1466" y="491"/>
                        <a:pt x="1354" y="603"/>
                        <a:pt x="1354" y="742"/>
                      </a:cubicBezTo>
                      <a:cubicBezTo>
                        <a:pt x="1354" y="742"/>
                        <a:pt x="1354" y="742"/>
                        <a:pt x="1354" y="742"/>
                      </a:cubicBezTo>
                      <a:cubicBezTo>
                        <a:pt x="1354" y="881"/>
                        <a:pt x="1466" y="993"/>
                        <a:pt x="1605" y="993"/>
                      </a:cubicBezTo>
                      <a:cubicBezTo>
                        <a:pt x="1743" y="993"/>
                        <a:pt x="1856" y="881"/>
                        <a:pt x="1856" y="742"/>
                      </a:cubicBezTo>
                      <a:cubicBezTo>
                        <a:pt x="1856" y="742"/>
                        <a:pt x="1856" y="742"/>
                        <a:pt x="1856" y="742"/>
                      </a:cubicBezTo>
                      <a:cubicBezTo>
                        <a:pt x="1856" y="603"/>
                        <a:pt x="1743" y="491"/>
                        <a:pt x="1605" y="491"/>
                      </a:cubicBezTo>
                      <a:close/>
                      <a:moveTo>
                        <a:pt x="502" y="1327"/>
                      </a:moveTo>
                      <a:cubicBezTo>
                        <a:pt x="364" y="1327"/>
                        <a:pt x="251" y="1440"/>
                        <a:pt x="251" y="1578"/>
                      </a:cubicBezTo>
                      <a:cubicBezTo>
                        <a:pt x="251" y="1578"/>
                        <a:pt x="251" y="1578"/>
                        <a:pt x="251" y="1578"/>
                      </a:cubicBezTo>
                      <a:cubicBezTo>
                        <a:pt x="251" y="1717"/>
                        <a:pt x="364" y="1830"/>
                        <a:pt x="502" y="1830"/>
                      </a:cubicBezTo>
                      <a:cubicBezTo>
                        <a:pt x="641" y="1830"/>
                        <a:pt x="753" y="1717"/>
                        <a:pt x="753" y="1578"/>
                      </a:cubicBezTo>
                      <a:cubicBezTo>
                        <a:pt x="753" y="1578"/>
                        <a:pt x="753" y="1578"/>
                        <a:pt x="753" y="1578"/>
                      </a:cubicBezTo>
                      <a:cubicBezTo>
                        <a:pt x="753" y="1440"/>
                        <a:pt x="641" y="1327"/>
                        <a:pt x="502" y="1327"/>
                      </a:cubicBezTo>
                      <a:close/>
                      <a:moveTo>
                        <a:pt x="1354" y="1327"/>
                      </a:moveTo>
                      <a:cubicBezTo>
                        <a:pt x="1215" y="1327"/>
                        <a:pt x="1103" y="1440"/>
                        <a:pt x="1103" y="1578"/>
                      </a:cubicBezTo>
                      <a:cubicBezTo>
                        <a:pt x="1103" y="1578"/>
                        <a:pt x="1103" y="1578"/>
                        <a:pt x="1103" y="1578"/>
                      </a:cubicBezTo>
                      <a:cubicBezTo>
                        <a:pt x="1103" y="1717"/>
                        <a:pt x="1215" y="1830"/>
                        <a:pt x="1354" y="1830"/>
                      </a:cubicBezTo>
                      <a:cubicBezTo>
                        <a:pt x="1492" y="1830"/>
                        <a:pt x="1605" y="1717"/>
                        <a:pt x="1605" y="1578"/>
                      </a:cubicBezTo>
                      <a:cubicBezTo>
                        <a:pt x="1605" y="1578"/>
                        <a:pt x="1605" y="1578"/>
                        <a:pt x="1605" y="1578"/>
                      </a:cubicBezTo>
                      <a:cubicBezTo>
                        <a:pt x="1605" y="1440"/>
                        <a:pt x="1492" y="1327"/>
                        <a:pt x="1354" y="1327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885432"/>
                  <a:endParaRPr lang="en-US" sz="1660" dirty="0">
                    <a:solidFill>
                      <a:srgbClr val="000000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45" name="bcgIcons_GoToMarket">
                <a:extLst>
                  <a:ext uri="{FF2B5EF4-FFF2-40B4-BE49-F238E27FC236}">
                    <a16:creationId xmlns:a16="http://schemas.microsoft.com/office/drawing/2014/main" id="{8D4D227A-26E8-461D-91E4-62DF7DB5E12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545093" y="1263409"/>
                <a:ext cx="730381" cy="731069"/>
                <a:chOff x="1682" y="0"/>
                <a:chExt cx="4316" cy="4320"/>
              </a:xfrm>
            </p:grpSpPr>
            <p:sp>
              <p:nvSpPr>
                <p:cNvPr id="30" name="AutoShape 14">
                  <a:extLst>
                    <a:ext uri="{FF2B5EF4-FFF2-40B4-BE49-F238E27FC236}">
                      <a16:creationId xmlns:a16="http://schemas.microsoft.com/office/drawing/2014/main" id="{68AC3E45-892E-4229-9144-4F38C9EDE1C0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2" y="0"/>
                  <a:ext cx="4316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85432"/>
                  <a:endParaRPr lang="en-US" sz="1660" dirty="0">
                    <a:latin typeface="Century Gothic"/>
                  </a:endParaRPr>
                </a:p>
              </p:txBody>
            </p:sp>
            <p:sp>
              <p:nvSpPr>
                <p:cNvPr id="31" name="Freeform 16">
                  <a:extLst>
                    <a:ext uri="{FF2B5EF4-FFF2-40B4-BE49-F238E27FC236}">
                      <a16:creationId xmlns:a16="http://schemas.microsoft.com/office/drawing/2014/main" id="{CB74998F-C9FE-43A3-A1FD-EB0342FA17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74" y="296"/>
                  <a:ext cx="2605" cy="2697"/>
                </a:xfrm>
                <a:custGeom>
                  <a:avLst/>
                  <a:gdLst>
                    <a:gd name="T0" fmla="*/ 540 w 1391"/>
                    <a:gd name="T1" fmla="*/ 461 h 1438"/>
                    <a:gd name="T2" fmla="*/ 144 w 1391"/>
                    <a:gd name="T3" fmla="*/ 866 h 1438"/>
                    <a:gd name="T4" fmla="*/ 204 w 1391"/>
                    <a:gd name="T5" fmla="*/ 1230 h 1438"/>
                    <a:gd name="T6" fmla="*/ 235 w 1391"/>
                    <a:gd name="T7" fmla="*/ 1261 h 1438"/>
                    <a:gd name="T8" fmla="*/ 122 w 1391"/>
                    <a:gd name="T9" fmla="*/ 1364 h 1438"/>
                    <a:gd name="T10" fmla="*/ 121 w 1391"/>
                    <a:gd name="T11" fmla="*/ 1364 h 1438"/>
                    <a:gd name="T12" fmla="*/ 8 w 1391"/>
                    <a:gd name="T13" fmla="*/ 1258 h 1438"/>
                    <a:gd name="T14" fmla="*/ 40 w 1391"/>
                    <a:gd name="T15" fmla="*/ 1228 h 1438"/>
                    <a:gd name="T16" fmla="*/ 100 w 1391"/>
                    <a:gd name="T17" fmla="*/ 857 h 1438"/>
                    <a:gd name="T18" fmla="*/ 496 w 1391"/>
                    <a:gd name="T19" fmla="*/ 452 h 1438"/>
                    <a:gd name="T20" fmla="*/ 518 w 1391"/>
                    <a:gd name="T21" fmla="*/ 0 h 1438"/>
                    <a:gd name="T22" fmla="*/ 758 w 1391"/>
                    <a:gd name="T23" fmla="*/ 746 h 1438"/>
                    <a:gd name="T24" fmla="*/ 699 w 1391"/>
                    <a:gd name="T25" fmla="*/ 22 h 1438"/>
                    <a:gd name="T26" fmla="*/ 655 w 1391"/>
                    <a:gd name="T27" fmla="*/ 22 h 1438"/>
                    <a:gd name="T28" fmla="*/ 594 w 1391"/>
                    <a:gd name="T29" fmla="*/ 744 h 1438"/>
                    <a:gd name="T30" fmla="*/ 562 w 1391"/>
                    <a:gd name="T31" fmla="*/ 775 h 1438"/>
                    <a:gd name="T32" fmla="*/ 674 w 1391"/>
                    <a:gd name="T33" fmla="*/ 880 h 1438"/>
                    <a:gd name="T34" fmla="*/ 690 w 1391"/>
                    <a:gd name="T35" fmla="*/ 874 h 1438"/>
                    <a:gd name="T36" fmla="*/ 790 w 1391"/>
                    <a:gd name="T37" fmla="*/ 747 h 1438"/>
                    <a:gd name="T38" fmla="*/ 1111 w 1391"/>
                    <a:gd name="T39" fmla="*/ 886 h 1438"/>
                    <a:gd name="T40" fmla="*/ 1051 w 1391"/>
                    <a:gd name="T41" fmla="*/ 726 h 1438"/>
                    <a:gd name="T42" fmla="*/ 858 w 1391"/>
                    <a:gd name="T43" fmla="*/ 524 h 1438"/>
                    <a:gd name="T44" fmla="*/ 836 w 1391"/>
                    <a:gd name="T45" fmla="*/ 0 h 1438"/>
                    <a:gd name="T46" fmla="*/ 814 w 1391"/>
                    <a:gd name="T47" fmla="*/ 533 h 1438"/>
                    <a:gd name="T48" fmla="*/ 1007 w 1391"/>
                    <a:gd name="T49" fmla="*/ 735 h 1438"/>
                    <a:gd name="T50" fmla="*/ 947 w 1391"/>
                    <a:gd name="T51" fmla="*/ 884 h 1438"/>
                    <a:gd name="T52" fmla="*/ 915 w 1391"/>
                    <a:gd name="T53" fmla="*/ 915 h 1438"/>
                    <a:gd name="T54" fmla="*/ 1027 w 1391"/>
                    <a:gd name="T55" fmla="*/ 1021 h 1438"/>
                    <a:gd name="T56" fmla="*/ 1043 w 1391"/>
                    <a:gd name="T57" fmla="*/ 1014 h 1438"/>
                    <a:gd name="T58" fmla="*/ 1142 w 1391"/>
                    <a:gd name="T59" fmla="*/ 887 h 1438"/>
                    <a:gd name="T60" fmla="*/ 1383 w 1391"/>
                    <a:gd name="T61" fmla="*/ 1304 h 1438"/>
                    <a:gd name="T62" fmla="*/ 1291 w 1391"/>
                    <a:gd name="T63" fmla="*/ 1362 h 1438"/>
                    <a:gd name="T64" fmla="*/ 1285 w 1391"/>
                    <a:gd name="T65" fmla="*/ 618 h 1438"/>
                    <a:gd name="T66" fmla="*/ 1016 w 1391"/>
                    <a:gd name="T67" fmla="*/ 22 h 1438"/>
                    <a:gd name="T68" fmla="*/ 972 w 1391"/>
                    <a:gd name="T69" fmla="*/ 22 h 1438"/>
                    <a:gd name="T70" fmla="*/ 979 w 1391"/>
                    <a:gd name="T71" fmla="*/ 373 h 1438"/>
                    <a:gd name="T72" fmla="*/ 1247 w 1391"/>
                    <a:gd name="T73" fmla="*/ 1363 h 1438"/>
                    <a:gd name="T74" fmla="*/ 1156 w 1391"/>
                    <a:gd name="T75" fmla="*/ 1301 h 1438"/>
                    <a:gd name="T76" fmla="*/ 1252 w 1391"/>
                    <a:gd name="T77" fmla="*/ 1431 h 1438"/>
                    <a:gd name="T78" fmla="*/ 1268 w 1391"/>
                    <a:gd name="T79" fmla="*/ 1438 h 1438"/>
                    <a:gd name="T80" fmla="*/ 1288 w 1391"/>
                    <a:gd name="T81" fmla="*/ 1427 h 1438"/>
                    <a:gd name="T82" fmla="*/ 1383 w 1391"/>
                    <a:gd name="T83" fmla="*/ 1304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91" h="1438">
                      <a:moveTo>
                        <a:pt x="540" y="22"/>
                      </a:moveTo>
                      <a:cubicBezTo>
                        <a:pt x="540" y="461"/>
                        <a:pt x="540" y="461"/>
                        <a:pt x="540" y="461"/>
                      </a:cubicBezTo>
                      <a:cubicBezTo>
                        <a:pt x="540" y="467"/>
                        <a:pt x="538" y="472"/>
                        <a:pt x="534" y="476"/>
                      </a:cubicBezTo>
                      <a:cubicBezTo>
                        <a:pt x="144" y="866"/>
                        <a:pt x="144" y="866"/>
                        <a:pt x="144" y="866"/>
                      </a:cubicBezTo>
                      <a:cubicBezTo>
                        <a:pt x="144" y="1289"/>
                        <a:pt x="144" y="1289"/>
                        <a:pt x="144" y="1289"/>
                      </a:cubicBezTo>
                      <a:cubicBezTo>
                        <a:pt x="204" y="1230"/>
                        <a:pt x="204" y="1230"/>
                        <a:pt x="204" y="1230"/>
                      </a:cubicBezTo>
                      <a:cubicBezTo>
                        <a:pt x="213" y="1221"/>
                        <a:pt x="227" y="1221"/>
                        <a:pt x="235" y="1230"/>
                      </a:cubicBezTo>
                      <a:cubicBezTo>
                        <a:pt x="244" y="1239"/>
                        <a:pt x="244" y="1253"/>
                        <a:pt x="235" y="1261"/>
                      </a:cubicBezTo>
                      <a:cubicBezTo>
                        <a:pt x="141" y="1353"/>
                        <a:pt x="141" y="1353"/>
                        <a:pt x="141" y="1353"/>
                      </a:cubicBezTo>
                      <a:cubicBezTo>
                        <a:pt x="137" y="1360"/>
                        <a:pt x="130" y="1364"/>
                        <a:pt x="122" y="1364"/>
                      </a:cubicBezTo>
                      <a:cubicBezTo>
                        <a:pt x="122" y="1364"/>
                        <a:pt x="121" y="1364"/>
                        <a:pt x="121" y="1364"/>
                      </a:cubicBezTo>
                      <a:cubicBezTo>
                        <a:pt x="121" y="1364"/>
                        <a:pt x="121" y="1364"/>
                        <a:pt x="121" y="1364"/>
                      </a:cubicBezTo>
                      <a:cubicBezTo>
                        <a:pt x="115" y="1364"/>
                        <a:pt x="109" y="1362"/>
                        <a:pt x="105" y="1357"/>
                      </a:cubicBezTo>
                      <a:cubicBezTo>
                        <a:pt x="8" y="1258"/>
                        <a:pt x="8" y="1258"/>
                        <a:pt x="8" y="1258"/>
                      </a:cubicBezTo>
                      <a:cubicBezTo>
                        <a:pt x="0" y="1250"/>
                        <a:pt x="0" y="1236"/>
                        <a:pt x="9" y="1227"/>
                      </a:cubicBezTo>
                      <a:cubicBezTo>
                        <a:pt x="18" y="1219"/>
                        <a:pt x="31" y="1219"/>
                        <a:pt x="40" y="1228"/>
                      </a:cubicBezTo>
                      <a:cubicBezTo>
                        <a:pt x="100" y="1289"/>
                        <a:pt x="100" y="1289"/>
                        <a:pt x="100" y="1289"/>
                      </a:cubicBezTo>
                      <a:cubicBezTo>
                        <a:pt x="100" y="857"/>
                        <a:pt x="100" y="857"/>
                        <a:pt x="100" y="857"/>
                      </a:cubicBezTo>
                      <a:cubicBezTo>
                        <a:pt x="100" y="851"/>
                        <a:pt x="102" y="846"/>
                        <a:pt x="106" y="842"/>
                      </a:cubicBezTo>
                      <a:cubicBezTo>
                        <a:pt x="496" y="452"/>
                        <a:pt x="496" y="452"/>
                        <a:pt x="496" y="452"/>
                      </a:cubicBezTo>
                      <a:cubicBezTo>
                        <a:pt x="496" y="22"/>
                        <a:pt x="496" y="22"/>
                        <a:pt x="496" y="22"/>
                      </a:cubicBezTo>
                      <a:cubicBezTo>
                        <a:pt x="496" y="10"/>
                        <a:pt x="506" y="0"/>
                        <a:pt x="518" y="0"/>
                      </a:cubicBezTo>
                      <a:cubicBezTo>
                        <a:pt x="531" y="0"/>
                        <a:pt x="540" y="10"/>
                        <a:pt x="540" y="22"/>
                      </a:cubicBezTo>
                      <a:close/>
                      <a:moveTo>
                        <a:pt x="758" y="746"/>
                      </a:moveTo>
                      <a:cubicBezTo>
                        <a:pt x="699" y="804"/>
                        <a:pt x="699" y="804"/>
                        <a:pt x="699" y="804"/>
                      </a:cubicBezTo>
                      <a:cubicBezTo>
                        <a:pt x="699" y="22"/>
                        <a:pt x="699" y="22"/>
                        <a:pt x="699" y="22"/>
                      </a:cubicBezTo>
                      <a:cubicBezTo>
                        <a:pt x="699" y="10"/>
                        <a:pt x="689" y="0"/>
                        <a:pt x="677" y="0"/>
                      </a:cubicBezTo>
                      <a:cubicBezTo>
                        <a:pt x="665" y="0"/>
                        <a:pt x="655" y="10"/>
                        <a:pt x="655" y="22"/>
                      </a:cubicBezTo>
                      <a:cubicBezTo>
                        <a:pt x="655" y="807"/>
                        <a:pt x="655" y="807"/>
                        <a:pt x="655" y="807"/>
                      </a:cubicBezTo>
                      <a:cubicBezTo>
                        <a:pt x="594" y="744"/>
                        <a:pt x="594" y="744"/>
                        <a:pt x="594" y="744"/>
                      </a:cubicBezTo>
                      <a:cubicBezTo>
                        <a:pt x="586" y="735"/>
                        <a:pt x="572" y="735"/>
                        <a:pt x="563" y="744"/>
                      </a:cubicBezTo>
                      <a:cubicBezTo>
                        <a:pt x="554" y="752"/>
                        <a:pt x="554" y="766"/>
                        <a:pt x="562" y="775"/>
                      </a:cubicBezTo>
                      <a:cubicBezTo>
                        <a:pt x="659" y="874"/>
                        <a:pt x="659" y="874"/>
                        <a:pt x="659" y="874"/>
                      </a:cubicBezTo>
                      <a:cubicBezTo>
                        <a:pt x="663" y="878"/>
                        <a:pt x="669" y="880"/>
                        <a:pt x="674" y="880"/>
                      </a:cubicBezTo>
                      <a:cubicBezTo>
                        <a:pt x="675" y="880"/>
                        <a:pt x="675" y="880"/>
                        <a:pt x="675" y="880"/>
                      </a:cubicBezTo>
                      <a:cubicBezTo>
                        <a:pt x="680" y="880"/>
                        <a:pt x="686" y="878"/>
                        <a:pt x="690" y="874"/>
                      </a:cubicBezTo>
                      <a:cubicBezTo>
                        <a:pt x="789" y="778"/>
                        <a:pt x="789" y="778"/>
                        <a:pt x="789" y="778"/>
                      </a:cubicBezTo>
                      <a:cubicBezTo>
                        <a:pt x="798" y="769"/>
                        <a:pt x="798" y="755"/>
                        <a:pt x="790" y="747"/>
                      </a:cubicBezTo>
                      <a:cubicBezTo>
                        <a:pt x="781" y="738"/>
                        <a:pt x="767" y="738"/>
                        <a:pt x="758" y="746"/>
                      </a:cubicBezTo>
                      <a:close/>
                      <a:moveTo>
                        <a:pt x="1111" y="886"/>
                      </a:moveTo>
                      <a:cubicBezTo>
                        <a:pt x="1051" y="945"/>
                        <a:pt x="1051" y="945"/>
                        <a:pt x="1051" y="945"/>
                      </a:cubicBezTo>
                      <a:cubicBezTo>
                        <a:pt x="1051" y="726"/>
                        <a:pt x="1051" y="726"/>
                        <a:pt x="1051" y="726"/>
                      </a:cubicBezTo>
                      <a:cubicBezTo>
                        <a:pt x="1051" y="720"/>
                        <a:pt x="1048" y="715"/>
                        <a:pt x="1044" y="710"/>
                      </a:cubicBezTo>
                      <a:cubicBezTo>
                        <a:pt x="858" y="524"/>
                        <a:pt x="858" y="524"/>
                        <a:pt x="858" y="524"/>
                      </a:cubicBezTo>
                      <a:cubicBezTo>
                        <a:pt x="858" y="22"/>
                        <a:pt x="858" y="22"/>
                        <a:pt x="858" y="22"/>
                      </a:cubicBezTo>
                      <a:cubicBezTo>
                        <a:pt x="858" y="10"/>
                        <a:pt x="848" y="0"/>
                        <a:pt x="836" y="0"/>
                      </a:cubicBezTo>
                      <a:cubicBezTo>
                        <a:pt x="823" y="0"/>
                        <a:pt x="814" y="10"/>
                        <a:pt x="814" y="22"/>
                      </a:cubicBezTo>
                      <a:cubicBezTo>
                        <a:pt x="814" y="533"/>
                        <a:pt x="814" y="533"/>
                        <a:pt x="814" y="533"/>
                      </a:cubicBezTo>
                      <a:cubicBezTo>
                        <a:pt x="814" y="539"/>
                        <a:pt x="816" y="545"/>
                        <a:pt x="820" y="549"/>
                      </a:cubicBezTo>
                      <a:cubicBezTo>
                        <a:pt x="1007" y="735"/>
                        <a:pt x="1007" y="735"/>
                        <a:pt x="1007" y="735"/>
                      </a:cubicBezTo>
                      <a:cubicBezTo>
                        <a:pt x="1007" y="946"/>
                        <a:pt x="1007" y="946"/>
                        <a:pt x="1007" y="946"/>
                      </a:cubicBezTo>
                      <a:cubicBezTo>
                        <a:pt x="947" y="884"/>
                        <a:pt x="947" y="884"/>
                        <a:pt x="947" y="884"/>
                      </a:cubicBezTo>
                      <a:cubicBezTo>
                        <a:pt x="938" y="875"/>
                        <a:pt x="924" y="875"/>
                        <a:pt x="916" y="884"/>
                      </a:cubicBezTo>
                      <a:cubicBezTo>
                        <a:pt x="907" y="892"/>
                        <a:pt x="907" y="906"/>
                        <a:pt x="915" y="915"/>
                      </a:cubicBezTo>
                      <a:cubicBezTo>
                        <a:pt x="1012" y="1014"/>
                        <a:pt x="1012" y="1014"/>
                        <a:pt x="1012" y="1014"/>
                      </a:cubicBezTo>
                      <a:cubicBezTo>
                        <a:pt x="1016" y="1018"/>
                        <a:pt x="1021" y="1020"/>
                        <a:pt x="1027" y="1021"/>
                      </a:cubicBezTo>
                      <a:cubicBezTo>
                        <a:pt x="1027" y="1021"/>
                        <a:pt x="1027" y="1021"/>
                        <a:pt x="1027" y="1021"/>
                      </a:cubicBezTo>
                      <a:cubicBezTo>
                        <a:pt x="1033" y="1021"/>
                        <a:pt x="1039" y="1018"/>
                        <a:pt x="1043" y="1014"/>
                      </a:cubicBezTo>
                      <a:cubicBezTo>
                        <a:pt x="1142" y="918"/>
                        <a:pt x="1142" y="918"/>
                        <a:pt x="1142" y="918"/>
                      </a:cubicBezTo>
                      <a:cubicBezTo>
                        <a:pt x="1151" y="909"/>
                        <a:pt x="1151" y="895"/>
                        <a:pt x="1142" y="887"/>
                      </a:cubicBezTo>
                      <a:cubicBezTo>
                        <a:pt x="1134" y="878"/>
                        <a:pt x="1120" y="878"/>
                        <a:pt x="1111" y="886"/>
                      </a:cubicBezTo>
                      <a:close/>
                      <a:moveTo>
                        <a:pt x="1383" y="1304"/>
                      </a:moveTo>
                      <a:cubicBezTo>
                        <a:pt x="1374" y="1295"/>
                        <a:pt x="1360" y="1295"/>
                        <a:pt x="1351" y="1304"/>
                      </a:cubicBezTo>
                      <a:cubicBezTo>
                        <a:pt x="1291" y="1362"/>
                        <a:pt x="1291" y="1362"/>
                        <a:pt x="1291" y="1362"/>
                      </a:cubicBezTo>
                      <a:cubicBezTo>
                        <a:pt x="1291" y="634"/>
                        <a:pt x="1291" y="634"/>
                        <a:pt x="1291" y="634"/>
                      </a:cubicBezTo>
                      <a:cubicBezTo>
                        <a:pt x="1291" y="628"/>
                        <a:pt x="1289" y="623"/>
                        <a:pt x="1285" y="618"/>
                      </a:cubicBezTo>
                      <a:cubicBezTo>
                        <a:pt x="1016" y="348"/>
                        <a:pt x="1016" y="348"/>
                        <a:pt x="1016" y="348"/>
                      </a:cubicBezTo>
                      <a:cubicBezTo>
                        <a:pt x="1016" y="22"/>
                        <a:pt x="1016" y="22"/>
                        <a:pt x="1016" y="22"/>
                      </a:cubicBezTo>
                      <a:cubicBezTo>
                        <a:pt x="1016" y="10"/>
                        <a:pt x="1006" y="0"/>
                        <a:pt x="994" y="0"/>
                      </a:cubicBezTo>
                      <a:cubicBezTo>
                        <a:pt x="982" y="0"/>
                        <a:pt x="972" y="10"/>
                        <a:pt x="972" y="22"/>
                      </a:cubicBezTo>
                      <a:cubicBezTo>
                        <a:pt x="972" y="357"/>
                        <a:pt x="972" y="357"/>
                        <a:pt x="972" y="357"/>
                      </a:cubicBezTo>
                      <a:cubicBezTo>
                        <a:pt x="972" y="363"/>
                        <a:pt x="975" y="368"/>
                        <a:pt x="979" y="373"/>
                      </a:cubicBezTo>
                      <a:cubicBezTo>
                        <a:pt x="1247" y="643"/>
                        <a:pt x="1247" y="643"/>
                        <a:pt x="1247" y="643"/>
                      </a:cubicBezTo>
                      <a:cubicBezTo>
                        <a:pt x="1247" y="1363"/>
                        <a:pt x="1247" y="1363"/>
                        <a:pt x="1247" y="1363"/>
                      </a:cubicBezTo>
                      <a:cubicBezTo>
                        <a:pt x="1187" y="1301"/>
                        <a:pt x="1187" y="1301"/>
                        <a:pt x="1187" y="1301"/>
                      </a:cubicBezTo>
                      <a:cubicBezTo>
                        <a:pt x="1179" y="1293"/>
                        <a:pt x="1165" y="1293"/>
                        <a:pt x="1156" y="1301"/>
                      </a:cubicBezTo>
                      <a:cubicBezTo>
                        <a:pt x="1147" y="1310"/>
                        <a:pt x="1147" y="1323"/>
                        <a:pt x="1155" y="1332"/>
                      </a:cubicBezTo>
                      <a:cubicBezTo>
                        <a:pt x="1252" y="1431"/>
                        <a:pt x="1252" y="1431"/>
                        <a:pt x="1252" y="1431"/>
                      </a:cubicBezTo>
                      <a:cubicBezTo>
                        <a:pt x="1256" y="1436"/>
                        <a:pt x="1262" y="1438"/>
                        <a:pt x="1268" y="1438"/>
                      </a:cubicBezTo>
                      <a:cubicBezTo>
                        <a:pt x="1268" y="1438"/>
                        <a:pt x="1268" y="1438"/>
                        <a:pt x="1268" y="1438"/>
                      </a:cubicBezTo>
                      <a:cubicBezTo>
                        <a:pt x="1268" y="1438"/>
                        <a:pt x="1269" y="1438"/>
                        <a:pt x="1269" y="1438"/>
                      </a:cubicBezTo>
                      <a:cubicBezTo>
                        <a:pt x="1277" y="1438"/>
                        <a:pt x="1284" y="1433"/>
                        <a:pt x="1288" y="1427"/>
                      </a:cubicBezTo>
                      <a:cubicBezTo>
                        <a:pt x="1382" y="1335"/>
                        <a:pt x="1382" y="1335"/>
                        <a:pt x="1382" y="1335"/>
                      </a:cubicBezTo>
                      <a:cubicBezTo>
                        <a:pt x="1391" y="1327"/>
                        <a:pt x="1391" y="1313"/>
                        <a:pt x="1383" y="130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85432"/>
                  <a:endParaRPr lang="en-US" sz="1660" dirty="0">
                    <a:latin typeface="Century Gothic"/>
                  </a:endParaRPr>
                </a:p>
              </p:txBody>
            </p:sp>
            <p:sp>
              <p:nvSpPr>
                <p:cNvPr id="32" name="Freeform 17">
                  <a:extLst>
                    <a:ext uri="{FF2B5EF4-FFF2-40B4-BE49-F238E27FC236}">
                      <a16:creationId xmlns:a16="http://schemas.microsoft.com/office/drawing/2014/main" id="{BA59B49C-8909-4901-B92C-A0AA409D0D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17" y="2081"/>
                  <a:ext cx="3125" cy="1986"/>
                </a:xfrm>
                <a:custGeom>
                  <a:avLst/>
                  <a:gdLst>
                    <a:gd name="T0" fmla="*/ 554 w 1668"/>
                    <a:gd name="T1" fmla="*/ 259 h 1059"/>
                    <a:gd name="T2" fmla="*/ 1072 w 1668"/>
                    <a:gd name="T3" fmla="*/ 259 h 1059"/>
                    <a:gd name="T4" fmla="*/ 956 w 1668"/>
                    <a:gd name="T5" fmla="*/ 273 h 1059"/>
                    <a:gd name="T6" fmla="*/ 927 w 1668"/>
                    <a:gd name="T7" fmla="*/ 331 h 1059"/>
                    <a:gd name="T8" fmla="*/ 917 w 1668"/>
                    <a:gd name="T9" fmla="*/ 367 h 1059"/>
                    <a:gd name="T10" fmla="*/ 856 w 1668"/>
                    <a:gd name="T11" fmla="*/ 423 h 1059"/>
                    <a:gd name="T12" fmla="*/ 848 w 1668"/>
                    <a:gd name="T13" fmla="*/ 431 h 1059"/>
                    <a:gd name="T14" fmla="*/ 724 w 1668"/>
                    <a:gd name="T15" fmla="*/ 403 h 1059"/>
                    <a:gd name="T16" fmla="*/ 679 w 1668"/>
                    <a:gd name="T17" fmla="*/ 168 h 1059"/>
                    <a:gd name="T18" fmla="*/ 940 w 1668"/>
                    <a:gd name="T19" fmla="*/ 107 h 1059"/>
                    <a:gd name="T20" fmla="*/ 918 w 1668"/>
                    <a:gd name="T21" fmla="*/ 152 h 1059"/>
                    <a:gd name="T22" fmla="*/ 919 w 1668"/>
                    <a:gd name="T23" fmla="*/ 186 h 1059"/>
                    <a:gd name="T24" fmla="*/ 927 w 1668"/>
                    <a:gd name="T25" fmla="*/ 218 h 1059"/>
                    <a:gd name="T26" fmla="*/ 942 w 1668"/>
                    <a:gd name="T27" fmla="*/ 246 h 1059"/>
                    <a:gd name="T28" fmla="*/ 1409 w 1668"/>
                    <a:gd name="T29" fmla="*/ 542 h 1059"/>
                    <a:gd name="T30" fmla="*/ 1409 w 1668"/>
                    <a:gd name="T31" fmla="*/ 1059 h 1059"/>
                    <a:gd name="T32" fmla="*/ 1409 w 1668"/>
                    <a:gd name="T33" fmla="*/ 542 h 1059"/>
                    <a:gd name="T34" fmla="*/ 1498 w 1668"/>
                    <a:gd name="T35" fmla="*/ 944 h 1059"/>
                    <a:gd name="T36" fmla="*/ 1374 w 1668"/>
                    <a:gd name="T37" fmla="*/ 972 h 1059"/>
                    <a:gd name="T38" fmla="*/ 1366 w 1668"/>
                    <a:gd name="T39" fmla="*/ 965 h 1059"/>
                    <a:gd name="T40" fmla="*/ 1305 w 1668"/>
                    <a:gd name="T41" fmla="*/ 909 h 1059"/>
                    <a:gd name="T42" fmla="*/ 1295 w 1668"/>
                    <a:gd name="T43" fmla="*/ 873 h 1059"/>
                    <a:gd name="T44" fmla="*/ 1266 w 1668"/>
                    <a:gd name="T45" fmla="*/ 815 h 1059"/>
                    <a:gd name="T46" fmla="*/ 1282 w 1668"/>
                    <a:gd name="T47" fmla="*/ 785 h 1059"/>
                    <a:gd name="T48" fmla="*/ 1298 w 1668"/>
                    <a:gd name="T49" fmla="*/ 747 h 1059"/>
                    <a:gd name="T50" fmla="*/ 1307 w 1668"/>
                    <a:gd name="T51" fmla="*/ 692 h 1059"/>
                    <a:gd name="T52" fmla="*/ 1303 w 1668"/>
                    <a:gd name="T53" fmla="*/ 692 h 1059"/>
                    <a:gd name="T54" fmla="*/ 1417 w 1668"/>
                    <a:gd name="T55" fmla="*/ 629 h 1059"/>
                    <a:gd name="T56" fmla="*/ 1498 w 1668"/>
                    <a:gd name="T57" fmla="*/ 868 h 1059"/>
                    <a:gd name="T58" fmla="*/ 0 w 1668"/>
                    <a:gd name="T59" fmla="*/ 721 h 1059"/>
                    <a:gd name="T60" fmla="*/ 518 w 1668"/>
                    <a:gd name="T61" fmla="*/ 721 h 1059"/>
                    <a:gd name="T62" fmla="*/ 406 w 1668"/>
                    <a:gd name="T63" fmla="*/ 737 h 1059"/>
                    <a:gd name="T64" fmla="*/ 376 w 1668"/>
                    <a:gd name="T65" fmla="*/ 775 h 1059"/>
                    <a:gd name="T66" fmla="*/ 327 w 1668"/>
                    <a:gd name="T67" fmla="*/ 826 h 1059"/>
                    <a:gd name="T68" fmla="*/ 304 w 1668"/>
                    <a:gd name="T69" fmla="*/ 882 h 1059"/>
                    <a:gd name="T70" fmla="*/ 289 w 1668"/>
                    <a:gd name="T71" fmla="*/ 890 h 1059"/>
                    <a:gd name="T72" fmla="*/ 202 w 1668"/>
                    <a:gd name="T73" fmla="*/ 863 h 1059"/>
                    <a:gd name="T74" fmla="*/ 132 w 1668"/>
                    <a:gd name="T75" fmla="*/ 627 h 1059"/>
                    <a:gd name="T76" fmla="*/ 371 w 1668"/>
                    <a:gd name="T77" fmla="*/ 606 h 1059"/>
                    <a:gd name="T78" fmla="*/ 377 w 1668"/>
                    <a:gd name="T79" fmla="*/ 654 h 1059"/>
                    <a:gd name="T80" fmla="*/ 394 w 1668"/>
                    <a:gd name="T81" fmla="*/ 70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668" h="1059">
                      <a:moveTo>
                        <a:pt x="813" y="0"/>
                      </a:moveTo>
                      <a:cubicBezTo>
                        <a:pt x="670" y="0"/>
                        <a:pt x="554" y="116"/>
                        <a:pt x="554" y="259"/>
                      </a:cubicBezTo>
                      <a:cubicBezTo>
                        <a:pt x="554" y="402"/>
                        <a:pt x="670" y="518"/>
                        <a:pt x="813" y="518"/>
                      </a:cubicBezTo>
                      <a:cubicBezTo>
                        <a:pt x="956" y="518"/>
                        <a:pt x="1072" y="402"/>
                        <a:pt x="1072" y="259"/>
                      </a:cubicBezTo>
                      <a:cubicBezTo>
                        <a:pt x="1072" y="116"/>
                        <a:pt x="956" y="0"/>
                        <a:pt x="813" y="0"/>
                      </a:cubicBezTo>
                      <a:close/>
                      <a:moveTo>
                        <a:pt x="956" y="273"/>
                      </a:moveTo>
                      <a:cubicBezTo>
                        <a:pt x="955" y="277"/>
                        <a:pt x="949" y="290"/>
                        <a:pt x="925" y="290"/>
                      </a:cubicBezTo>
                      <a:cubicBezTo>
                        <a:pt x="927" y="301"/>
                        <a:pt x="928" y="319"/>
                        <a:pt x="927" y="331"/>
                      </a:cubicBezTo>
                      <a:cubicBezTo>
                        <a:pt x="927" y="334"/>
                        <a:pt x="927" y="334"/>
                        <a:pt x="927" y="334"/>
                      </a:cubicBezTo>
                      <a:cubicBezTo>
                        <a:pt x="926" y="353"/>
                        <a:pt x="925" y="363"/>
                        <a:pt x="917" y="367"/>
                      </a:cubicBezTo>
                      <a:cubicBezTo>
                        <a:pt x="910" y="371"/>
                        <a:pt x="887" y="374"/>
                        <a:pt x="856" y="371"/>
                      </a:cubicBezTo>
                      <a:cubicBezTo>
                        <a:pt x="856" y="423"/>
                        <a:pt x="856" y="423"/>
                        <a:pt x="856" y="423"/>
                      </a:cubicBezTo>
                      <a:cubicBezTo>
                        <a:pt x="856" y="427"/>
                        <a:pt x="853" y="431"/>
                        <a:pt x="848" y="431"/>
                      </a:cubicBezTo>
                      <a:cubicBezTo>
                        <a:pt x="848" y="431"/>
                        <a:pt x="848" y="431"/>
                        <a:pt x="848" y="431"/>
                      </a:cubicBezTo>
                      <a:cubicBezTo>
                        <a:pt x="843" y="431"/>
                        <a:pt x="779" y="430"/>
                        <a:pt x="729" y="410"/>
                      </a:cubicBezTo>
                      <a:cubicBezTo>
                        <a:pt x="726" y="409"/>
                        <a:pt x="724" y="406"/>
                        <a:pt x="724" y="403"/>
                      </a:cubicBezTo>
                      <a:cubicBezTo>
                        <a:pt x="724" y="327"/>
                        <a:pt x="724" y="327"/>
                        <a:pt x="724" y="327"/>
                      </a:cubicBezTo>
                      <a:cubicBezTo>
                        <a:pt x="699" y="300"/>
                        <a:pt x="648" y="234"/>
                        <a:pt x="679" y="168"/>
                      </a:cubicBezTo>
                      <a:cubicBezTo>
                        <a:pt x="697" y="131"/>
                        <a:pt x="733" y="87"/>
                        <a:pt x="805" y="87"/>
                      </a:cubicBezTo>
                      <a:cubicBezTo>
                        <a:pt x="887" y="87"/>
                        <a:pt x="863" y="108"/>
                        <a:pt x="940" y="107"/>
                      </a:cubicBezTo>
                      <a:cubicBezTo>
                        <a:pt x="948" y="107"/>
                        <a:pt x="923" y="134"/>
                        <a:pt x="919" y="151"/>
                      </a:cubicBezTo>
                      <a:cubicBezTo>
                        <a:pt x="919" y="151"/>
                        <a:pt x="919" y="152"/>
                        <a:pt x="918" y="152"/>
                      </a:cubicBezTo>
                      <a:cubicBezTo>
                        <a:pt x="918" y="152"/>
                        <a:pt x="916" y="151"/>
                        <a:pt x="914" y="151"/>
                      </a:cubicBezTo>
                      <a:cubicBezTo>
                        <a:pt x="915" y="161"/>
                        <a:pt x="917" y="180"/>
                        <a:pt x="919" y="186"/>
                      </a:cubicBezTo>
                      <a:cubicBezTo>
                        <a:pt x="921" y="192"/>
                        <a:pt x="922" y="199"/>
                        <a:pt x="924" y="205"/>
                      </a:cubicBezTo>
                      <a:cubicBezTo>
                        <a:pt x="925" y="210"/>
                        <a:pt x="926" y="215"/>
                        <a:pt x="927" y="218"/>
                      </a:cubicBezTo>
                      <a:cubicBezTo>
                        <a:pt x="931" y="230"/>
                        <a:pt x="935" y="239"/>
                        <a:pt x="939" y="243"/>
                      </a:cubicBezTo>
                      <a:cubicBezTo>
                        <a:pt x="940" y="244"/>
                        <a:pt x="941" y="245"/>
                        <a:pt x="942" y="246"/>
                      </a:cubicBezTo>
                      <a:cubicBezTo>
                        <a:pt x="951" y="256"/>
                        <a:pt x="959" y="265"/>
                        <a:pt x="956" y="273"/>
                      </a:cubicBezTo>
                      <a:close/>
                      <a:moveTo>
                        <a:pt x="1409" y="542"/>
                      </a:moveTo>
                      <a:cubicBezTo>
                        <a:pt x="1266" y="542"/>
                        <a:pt x="1150" y="658"/>
                        <a:pt x="1150" y="800"/>
                      </a:cubicBezTo>
                      <a:cubicBezTo>
                        <a:pt x="1150" y="943"/>
                        <a:pt x="1266" y="1059"/>
                        <a:pt x="1409" y="1059"/>
                      </a:cubicBezTo>
                      <a:cubicBezTo>
                        <a:pt x="1552" y="1059"/>
                        <a:pt x="1668" y="943"/>
                        <a:pt x="1668" y="800"/>
                      </a:cubicBezTo>
                      <a:cubicBezTo>
                        <a:pt x="1668" y="658"/>
                        <a:pt x="1552" y="542"/>
                        <a:pt x="1409" y="542"/>
                      </a:cubicBezTo>
                      <a:close/>
                      <a:moveTo>
                        <a:pt x="1498" y="868"/>
                      </a:moveTo>
                      <a:cubicBezTo>
                        <a:pt x="1498" y="944"/>
                        <a:pt x="1498" y="944"/>
                        <a:pt x="1498" y="944"/>
                      </a:cubicBezTo>
                      <a:cubicBezTo>
                        <a:pt x="1498" y="947"/>
                        <a:pt x="1496" y="950"/>
                        <a:pt x="1493" y="951"/>
                      </a:cubicBezTo>
                      <a:cubicBezTo>
                        <a:pt x="1443" y="972"/>
                        <a:pt x="1379" y="972"/>
                        <a:pt x="1374" y="972"/>
                      </a:cubicBezTo>
                      <a:cubicBezTo>
                        <a:pt x="1373" y="972"/>
                        <a:pt x="1373" y="972"/>
                        <a:pt x="1373" y="972"/>
                      </a:cubicBezTo>
                      <a:cubicBezTo>
                        <a:pt x="1369" y="972"/>
                        <a:pt x="1366" y="969"/>
                        <a:pt x="1366" y="965"/>
                      </a:cubicBezTo>
                      <a:cubicBezTo>
                        <a:pt x="1366" y="912"/>
                        <a:pt x="1366" y="912"/>
                        <a:pt x="1366" y="912"/>
                      </a:cubicBezTo>
                      <a:cubicBezTo>
                        <a:pt x="1335" y="916"/>
                        <a:pt x="1311" y="912"/>
                        <a:pt x="1305" y="909"/>
                      </a:cubicBezTo>
                      <a:cubicBezTo>
                        <a:pt x="1297" y="905"/>
                        <a:pt x="1296" y="894"/>
                        <a:pt x="1295" y="875"/>
                      </a:cubicBezTo>
                      <a:cubicBezTo>
                        <a:pt x="1295" y="873"/>
                        <a:pt x="1295" y="873"/>
                        <a:pt x="1295" y="873"/>
                      </a:cubicBezTo>
                      <a:cubicBezTo>
                        <a:pt x="1294" y="861"/>
                        <a:pt x="1295" y="842"/>
                        <a:pt x="1296" y="832"/>
                      </a:cubicBezTo>
                      <a:cubicBezTo>
                        <a:pt x="1273" y="831"/>
                        <a:pt x="1267" y="819"/>
                        <a:pt x="1266" y="815"/>
                      </a:cubicBezTo>
                      <a:cubicBezTo>
                        <a:pt x="1263" y="806"/>
                        <a:pt x="1271" y="797"/>
                        <a:pt x="1280" y="788"/>
                      </a:cubicBezTo>
                      <a:cubicBezTo>
                        <a:pt x="1281" y="787"/>
                        <a:pt x="1282" y="786"/>
                        <a:pt x="1282" y="785"/>
                      </a:cubicBezTo>
                      <a:cubicBezTo>
                        <a:pt x="1286" y="780"/>
                        <a:pt x="1291" y="771"/>
                        <a:pt x="1295" y="760"/>
                      </a:cubicBezTo>
                      <a:cubicBezTo>
                        <a:pt x="1296" y="757"/>
                        <a:pt x="1297" y="752"/>
                        <a:pt x="1298" y="747"/>
                      </a:cubicBezTo>
                      <a:cubicBezTo>
                        <a:pt x="1300" y="740"/>
                        <a:pt x="1301" y="733"/>
                        <a:pt x="1303" y="728"/>
                      </a:cubicBezTo>
                      <a:cubicBezTo>
                        <a:pt x="1305" y="721"/>
                        <a:pt x="1307" y="702"/>
                        <a:pt x="1307" y="692"/>
                      </a:cubicBezTo>
                      <a:cubicBezTo>
                        <a:pt x="1306" y="692"/>
                        <a:pt x="1304" y="693"/>
                        <a:pt x="1303" y="693"/>
                      </a:cubicBezTo>
                      <a:cubicBezTo>
                        <a:pt x="1303" y="693"/>
                        <a:pt x="1303" y="693"/>
                        <a:pt x="1303" y="692"/>
                      </a:cubicBezTo>
                      <a:cubicBezTo>
                        <a:pt x="1299" y="675"/>
                        <a:pt x="1274" y="648"/>
                        <a:pt x="1282" y="648"/>
                      </a:cubicBezTo>
                      <a:cubicBezTo>
                        <a:pt x="1358" y="650"/>
                        <a:pt x="1334" y="629"/>
                        <a:pt x="1417" y="629"/>
                      </a:cubicBezTo>
                      <a:cubicBezTo>
                        <a:pt x="1489" y="629"/>
                        <a:pt x="1525" y="672"/>
                        <a:pt x="1543" y="709"/>
                      </a:cubicBezTo>
                      <a:cubicBezTo>
                        <a:pt x="1574" y="776"/>
                        <a:pt x="1523" y="842"/>
                        <a:pt x="1498" y="868"/>
                      </a:cubicBezTo>
                      <a:close/>
                      <a:moveTo>
                        <a:pt x="259" y="462"/>
                      </a:moveTo>
                      <a:cubicBezTo>
                        <a:pt x="116" y="462"/>
                        <a:pt x="0" y="578"/>
                        <a:pt x="0" y="721"/>
                      </a:cubicBezTo>
                      <a:cubicBezTo>
                        <a:pt x="0" y="864"/>
                        <a:pt x="116" y="980"/>
                        <a:pt x="259" y="980"/>
                      </a:cubicBezTo>
                      <a:cubicBezTo>
                        <a:pt x="402" y="980"/>
                        <a:pt x="518" y="864"/>
                        <a:pt x="518" y="721"/>
                      </a:cubicBezTo>
                      <a:cubicBezTo>
                        <a:pt x="518" y="578"/>
                        <a:pt x="402" y="462"/>
                        <a:pt x="259" y="462"/>
                      </a:cubicBezTo>
                      <a:close/>
                      <a:moveTo>
                        <a:pt x="406" y="737"/>
                      </a:moveTo>
                      <a:cubicBezTo>
                        <a:pt x="404" y="743"/>
                        <a:pt x="394" y="752"/>
                        <a:pt x="375" y="752"/>
                      </a:cubicBezTo>
                      <a:cubicBezTo>
                        <a:pt x="376" y="758"/>
                        <a:pt x="376" y="767"/>
                        <a:pt x="376" y="775"/>
                      </a:cubicBezTo>
                      <a:cubicBezTo>
                        <a:pt x="376" y="806"/>
                        <a:pt x="372" y="815"/>
                        <a:pt x="368" y="818"/>
                      </a:cubicBezTo>
                      <a:cubicBezTo>
                        <a:pt x="365" y="822"/>
                        <a:pt x="357" y="827"/>
                        <a:pt x="327" y="826"/>
                      </a:cubicBezTo>
                      <a:cubicBezTo>
                        <a:pt x="322" y="826"/>
                        <a:pt x="312" y="826"/>
                        <a:pt x="304" y="825"/>
                      </a:cubicBezTo>
                      <a:cubicBezTo>
                        <a:pt x="304" y="882"/>
                        <a:pt x="304" y="882"/>
                        <a:pt x="304" y="882"/>
                      </a:cubicBezTo>
                      <a:cubicBezTo>
                        <a:pt x="304" y="886"/>
                        <a:pt x="301" y="889"/>
                        <a:pt x="297" y="889"/>
                      </a:cubicBezTo>
                      <a:cubicBezTo>
                        <a:pt x="297" y="889"/>
                        <a:pt x="294" y="890"/>
                        <a:pt x="289" y="890"/>
                      </a:cubicBezTo>
                      <a:cubicBezTo>
                        <a:pt x="273" y="890"/>
                        <a:pt x="236" y="887"/>
                        <a:pt x="206" y="869"/>
                      </a:cubicBezTo>
                      <a:cubicBezTo>
                        <a:pt x="204" y="868"/>
                        <a:pt x="202" y="866"/>
                        <a:pt x="202" y="863"/>
                      </a:cubicBezTo>
                      <a:cubicBezTo>
                        <a:pt x="200" y="826"/>
                        <a:pt x="200" y="826"/>
                        <a:pt x="200" y="826"/>
                      </a:cubicBezTo>
                      <a:cubicBezTo>
                        <a:pt x="151" y="806"/>
                        <a:pt x="73" y="749"/>
                        <a:pt x="132" y="627"/>
                      </a:cubicBezTo>
                      <a:cubicBezTo>
                        <a:pt x="150" y="591"/>
                        <a:pt x="192" y="553"/>
                        <a:pt x="262" y="553"/>
                      </a:cubicBezTo>
                      <a:cubicBezTo>
                        <a:pt x="342" y="553"/>
                        <a:pt x="375" y="590"/>
                        <a:pt x="371" y="606"/>
                      </a:cubicBezTo>
                      <a:cubicBezTo>
                        <a:pt x="370" y="609"/>
                        <a:pt x="368" y="612"/>
                        <a:pt x="366" y="615"/>
                      </a:cubicBezTo>
                      <a:cubicBezTo>
                        <a:pt x="370" y="620"/>
                        <a:pt x="379" y="633"/>
                        <a:pt x="377" y="654"/>
                      </a:cubicBezTo>
                      <a:cubicBezTo>
                        <a:pt x="377" y="664"/>
                        <a:pt x="378" y="683"/>
                        <a:pt x="379" y="686"/>
                      </a:cubicBezTo>
                      <a:cubicBezTo>
                        <a:pt x="382" y="693"/>
                        <a:pt x="388" y="703"/>
                        <a:pt x="394" y="709"/>
                      </a:cubicBezTo>
                      <a:cubicBezTo>
                        <a:pt x="400" y="715"/>
                        <a:pt x="410" y="729"/>
                        <a:pt x="406" y="737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332" tIns="44666" rIns="89332" bIns="446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85432"/>
                  <a:endParaRPr lang="en-US" sz="1660" dirty="0">
                    <a:latin typeface="Century Gothic"/>
                  </a:endParaRPr>
                </a:p>
              </p:txBody>
            </p:sp>
          </p:grpSp>
        </p:grpSp>
      </p:grpSp>
      <p:sp>
        <p:nvSpPr>
          <p:cNvPr id="48" name="Title 1"/>
          <p:cNvSpPr txBox="1">
            <a:spLocks/>
          </p:cNvSpPr>
          <p:nvPr/>
        </p:nvSpPr>
        <p:spPr>
          <a:xfrm>
            <a:off x="2380687" y="141936"/>
            <a:ext cx="7559185" cy="731246"/>
          </a:xfrm>
          <a:prstGeom prst="rect">
            <a:avLst/>
          </a:prstGeom>
        </p:spPr>
        <p:txBody>
          <a:bodyPr lIns="118095" tIns="59047" rIns="118095" bIns="59047"/>
          <a:lstStyle/>
          <a:p>
            <a:pPr algn="ctr" defTabSz="1180939">
              <a:buClr>
                <a:srgbClr val="000000"/>
              </a:buClr>
              <a:defRPr/>
            </a:pPr>
            <a:r>
              <a:rPr lang="en-IN" sz="3224" b="1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sym typeface="Arial"/>
              </a:rPr>
              <a:t>Eligible Beneficiaries </a:t>
            </a:r>
            <a:endParaRPr lang="en-US" sz="3224" b="1" kern="0" dirty="0">
              <a:solidFill>
                <a:srgbClr val="002060"/>
              </a:solidFill>
              <a:latin typeface="Cambria" pitchFamily="18" charset="0"/>
              <a:ea typeface="Cambria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3BEA22-A83F-43B7-B167-81149CCDA13B}"/>
              </a:ext>
            </a:extLst>
          </p:cNvPr>
          <p:cNvSpPr txBox="1"/>
          <p:nvPr/>
        </p:nvSpPr>
        <p:spPr>
          <a:xfrm>
            <a:off x="672405" y="4315120"/>
            <a:ext cx="1941167" cy="28477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4272" rIns="0" bIns="4427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farmers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2435E9-2CDF-4FB4-B63B-8FD1481D9B6D}"/>
              </a:ext>
            </a:extLst>
          </p:cNvPr>
          <p:cNvSpPr txBox="1"/>
          <p:nvPr/>
        </p:nvSpPr>
        <p:spPr>
          <a:xfrm>
            <a:off x="2640554" y="4315119"/>
            <a:ext cx="2284766" cy="126203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4272" rIns="0" bIns="4427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6026" lvl="1" indent="-244015" defTabSz="885432">
              <a:buClr>
                <a:prstClr val="white"/>
              </a:buClr>
              <a:buSzPct val="100000"/>
              <a:buFont typeface="Arial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 Help Groups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Courier New" pitchFamily="49" charset="0"/>
              <a:buChar char="o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Primary Agricultural Coop Societies 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Courier New" pitchFamily="49" charset="0"/>
              <a:buChar char="o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Farmer Producer Organizations 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Courier New" pitchFamily="49" charset="0"/>
              <a:buChar char="o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Joint Liability Groups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E61B13-2CE1-4F2A-AE47-D0BE55D7E983}"/>
              </a:ext>
            </a:extLst>
          </p:cNvPr>
          <p:cNvSpPr txBox="1"/>
          <p:nvPr/>
        </p:nvSpPr>
        <p:spPr>
          <a:xfrm>
            <a:off x="4956058" y="4387427"/>
            <a:ext cx="2066861" cy="145693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4272" rIns="0" bIns="4427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business owners like millers, exporters, food processing units, traders, storage providers, etc.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Supply chain players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Smart farming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F1623D-B9C0-4208-9392-1168A7E0EFA4}"/>
              </a:ext>
            </a:extLst>
          </p:cNvPr>
          <p:cNvSpPr txBox="1"/>
          <p:nvPr/>
        </p:nvSpPr>
        <p:spPr>
          <a:xfrm>
            <a:off x="9228471" y="4315120"/>
            <a:ext cx="2151574" cy="145693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4272" rIns="0" bIns="4427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Agricultural Produce Marketing Committees (APMCs)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Federations of FPOs, SHGs, Cooperatives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Warehousing Corporations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7C69C3-289A-496B-BC5D-9F04583F4774}"/>
              </a:ext>
            </a:extLst>
          </p:cNvPr>
          <p:cNvSpPr txBox="1"/>
          <p:nvPr/>
        </p:nvSpPr>
        <p:spPr>
          <a:xfrm>
            <a:off x="7173227" y="4315126"/>
            <a:ext cx="1951904" cy="126203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4272" rIns="0" bIns="4427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Start-ups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FMCG players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Exporters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Food processors</a:t>
            </a:r>
          </a:p>
          <a:p>
            <a:pPr marL="366026" lvl="1" indent="-244015" defTabSz="885432">
              <a:buClr>
                <a:prstClr val="white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Equipment manufacturers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6235" y="1269965"/>
            <a:ext cx="58910" cy="533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095" tIns="59047" rIns="118095" bIns="59047" rtlCol="0" anchor="ctr"/>
          <a:lstStyle/>
          <a:p>
            <a:pPr algn="ctr"/>
            <a:endParaRPr lang="en-IN" sz="879"/>
          </a:p>
        </p:txBody>
      </p:sp>
      <p:sp>
        <p:nvSpPr>
          <p:cNvPr id="56" name="Rectangle 55"/>
          <p:cNvSpPr/>
          <p:nvPr/>
        </p:nvSpPr>
        <p:spPr>
          <a:xfrm>
            <a:off x="11652530" y="1290623"/>
            <a:ext cx="58910" cy="533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095" tIns="59047" rIns="118095" bIns="59047" rtlCol="0" anchor="ctr"/>
          <a:lstStyle/>
          <a:p>
            <a:pPr algn="ctr"/>
            <a:endParaRPr lang="en-IN" sz="879"/>
          </a:p>
        </p:txBody>
      </p:sp>
      <p:sp>
        <p:nvSpPr>
          <p:cNvPr id="57" name="Rectangle 56"/>
          <p:cNvSpPr/>
          <p:nvPr/>
        </p:nvSpPr>
        <p:spPr>
          <a:xfrm>
            <a:off x="4041208" y="740767"/>
            <a:ext cx="4280087" cy="34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284" tIns="22141" rIns="44284" bIns="22141" rtlCol="0" anchor="ctr"/>
          <a:lstStyle/>
          <a:p>
            <a:pPr algn="ctr"/>
            <a:endParaRPr lang="en-US" sz="879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DELL\Downloads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571"/>
            <a:ext cx="11879263" cy="675420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34D6B1-F97F-44EE-A111-78DA8937EDB3}"/>
              </a:ext>
            </a:extLst>
          </p:cNvPr>
          <p:cNvSpPr txBox="1">
            <a:spLocks/>
          </p:cNvSpPr>
          <p:nvPr/>
        </p:nvSpPr>
        <p:spPr>
          <a:xfrm>
            <a:off x="1972373" y="192475"/>
            <a:ext cx="8006012" cy="380975"/>
          </a:xfrm>
          <a:prstGeom prst="rect">
            <a:avLst/>
          </a:prstGeom>
        </p:spPr>
        <p:txBody>
          <a:bodyPr lIns="44664" tIns="22332" rIns="44664" bIns="22332"/>
          <a:lstStyle/>
          <a:p>
            <a:pPr algn="ctr" defTabSz="1063421">
              <a:spcBef>
                <a:spcPct val="0"/>
              </a:spcBef>
              <a:defRPr/>
            </a:pPr>
            <a:r>
              <a:rPr lang="en-US" sz="2807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Process Flow of AIF Applications</a:t>
            </a:r>
            <a:endParaRPr lang="en-IN" sz="2807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4397" y="648575"/>
            <a:ext cx="5220076" cy="350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664" tIns="22332" rIns="44664" bIns="22332" rtlCol="0" anchor="ctr"/>
          <a:lstStyle/>
          <a:p>
            <a:pPr algn="ctr" defTabSz="1063717"/>
            <a:endParaRPr lang="en-US" sz="211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E8718-140A-4F0B-960D-434C2C22FD12}"/>
              </a:ext>
            </a:extLst>
          </p:cNvPr>
          <p:cNvSpPr/>
          <p:nvPr/>
        </p:nvSpPr>
        <p:spPr>
          <a:xfrm>
            <a:off x="4234408" y="753831"/>
            <a:ext cx="3298664" cy="310237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txBody>
          <a:bodyPr wrap="square" lIns="44664" tIns="22332" rIns="44664" bIns="22332">
            <a:spAutoFit/>
          </a:bodyPr>
          <a:lstStyle/>
          <a:p>
            <a:pPr algn="ctr" defTabSz="893307">
              <a:defRPr/>
            </a:pPr>
            <a:r>
              <a:rPr lang="en-IN" sz="17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AIF Portal: agriinfra.dac.gov.in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5169" y="1420441"/>
            <a:ext cx="731914" cy="348260"/>
          </a:xfrm>
          <a:prstGeom prst="rect">
            <a:avLst/>
          </a:prstGeom>
        </p:spPr>
        <p:txBody>
          <a:bodyPr wrap="none" lIns="44664" tIns="22332" rIns="44664" bIns="22332">
            <a:spAutoFit/>
          </a:bodyPr>
          <a:lstStyle/>
          <a:p>
            <a:pPr defTabSz="1063717"/>
            <a:r>
              <a:rPr lang="en-US" sz="197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PACS</a:t>
            </a:r>
            <a:endParaRPr lang="en-IN" sz="1970" b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0323" y="2332644"/>
            <a:ext cx="994294" cy="348260"/>
          </a:xfrm>
          <a:prstGeom prst="rect">
            <a:avLst/>
          </a:prstGeom>
        </p:spPr>
        <p:txBody>
          <a:bodyPr wrap="none" lIns="44664" tIns="22332" rIns="44664" bIns="22332">
            <a:spAutoFit/>
          </a:bodyPr>
          <a:lstStyle/>
          <a:p>
            <a:pPr defTabSz="1063717"/>
            <a:r>
              <a:rPr lang="en-IN" sz="197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C-PMU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8534" y="3279931"/>
            <a:ext cx="806743" cy="348260"/>
          </a:xfrm>
          <a:prstGeom prst="rect">
            <a:avLst/>
          </a:prstGeom>
        </p:spPr>
        <p:txBody>
          <a:bodyPr wrap="none" lIns="44664" tIns="22332" rIns="44664" bIns="22332">
            <a:spAutoFit/>
          </a:bodyPr>
          <a:lstStyle/>
          <a:p>
            <a:pPr defTabSz="1063717"/>
            <a:r>
              <a:rPr lang="en-US" sz="197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DCCB</a:t>
            </a:r>
            <a:endParaRPr lang="en-IN" sz="197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5167" y="4192135"/>
            <a:ext cx="665679" cy="348260"/>
          </a:xfrm>
          <a:prstGeom prst="rect">
            <a:avLst/>
          </a:prstGeom>
        </p:spPr>
        <p:txBody>
          <a:bodyPr wrap="none" lIns="44664" tIns="22332" rIns="44664" bIns="22332">
            <a:spAutoFit/>
          </a:bodyPr>
          <a:lstStyle/>
          <a:p>
            <a:pPr defTabSz="1063717"/>
            <a:r>
              <a:rPr lang="en-US" sz="197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StCB</a:t>
            </a:r>
            <a:endParaRPr lang="en-IN" sz="197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6364" y="5139423"/>
            <a:ext cx="1172228" cy="348260"/>
          </a:xfrm>
          <a:prstGeom prst="rect">
            <a:avLst/>
          </a:prstGeom>
        </p:spPr>
        <p:txBody>
          <a:bodyPr wrap="none" lIns="44664" tIns="22332" rIns="44664" bIns="22332">
            <a:spAutoFit/>
          </a:bodyPr>
          <a:lstStyle/>
          <a:p>
            <a:pPr defTabSz="1063717"/>
            <a:r>
              <a:rPr lang="en-US" sz="197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NABARD</a:t>
            </a:r>
            <a:endParaRPr lang="en-IN" sz="197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8534" y="6086711"/>
            <a:ext cx="806743" cy="348260"/>
          </a:xfrm>
          <a:prstGeom prst="rect">
            <a:avLst/>
          </a:prstGeom>
        </p:spPr>
        <p:txBody>
          <a:bodyPr wrap="none" lIns="44664" tIns="22332" rIns="44664" bIns="22332">
            <a:spAutoFit/>
          </a:bodyPr>
          <a:lstStyle/>
          <a:p>
            <a:pPr defTabSz="1063717"/>
            <a:r>
              <a:rPr lang="en-US" sz="1970" b="1" dirty="0">
                <a:solidFill>
                  <a:prstClr val="white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DCCB</a:t>
            </a:r>
            <a:endParaRPr lang="en-IN" sz="1970" b="1" dirty="0">
              <a:solidFill>
                <a:prstClr val="white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0DAFE134-2C77-45F1-89EB-55D492398326}"/>
              </a:ext>
            </a:extLst>
          </p:cNvPr>
          <p:cNvGrpSpPr>
            <a:grpSpLocks/>
          </p:cNvGrpSpPr>
          <p:nvPr/>
        </p:nvGrpSpPr>
        <p:grpSpPr bwMode="auto">
          <a:xfrm>
            <a:off x="2807589" y="1385356"/>
            <a:ext cx="2610038" cy="5123880"/>
            <a:chOff x="2483768" y="1051104"/>
            <a:chExt cx="2016224" cy="5601321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A4CCC62B-25D6-41C4-A52E-3258E83C7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91383" y="3319605"/>
              <a:ext cx="1296145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625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Verification</a:t>
              </a:r>
              <a:endParaRPr lang="en-IN" altLang="en-US" sz="1625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B6A407-DF8B-43E1-838F-5AD55B4F0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517569" y="4309609"/>
              <a:ext cx="1511325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625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Verification</a:t>
              </a:r>
              <a:endParaRPr lang="en-IN" altLang="en-US" sz="1625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562308-59DB-4BBD-A822-526018EA4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518099" y="5293864"/>
              <a:ext cx="1007269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625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Sanction</a:t>
              </a:r>
              <a:endParaRPr lang="en-IN" altLang="en-US" sz="1625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D62764-2B25-45C6-BECE-FFFBE4222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518099" y="6278119"/>
              <a:ext cx="1676030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625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Disbursement</a:t>
              </a:r>
              <a:endParaRPr lang="en-IN" altLang="en-US" sz="1625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F7C61F5A-9F6D-474E-AB32-6DEE51DE0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83768" y="2204864"/>
              <a:ext cx="1296145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625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Verification</a:t>
              </a:r>
              <a:endParaRPr lang="en-IN" altLang="en-US" sz="1625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0672253C-2F0C-4300-B6DB-028987ED5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83768" y="1051104"/>
              <a:ext cx="2016224" cy="56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379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Registration &amp; Submission of loan application on portal</a:t>
              </a:r>
              <a:endParaRPr lang="en-IN" altLang="en-US" sz="1379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983647" y="1595864"/>
            <a:ext cx="2053230" cy="939191"/>
          </a:xfrm>
          <a:prstGeom prst="rect">
            <a:avLst/>
          </a:prstGeom>
        </p:spPr>
        <p:txBody>
          <a:bodyPr wrap="square" lIns="44664" tIns="22332" rIns="44664" bIns="22332">
            <a:spAutoFit/>
          </a:bodyPr>
          <a:lstStyle/>
          <a:p>
            <a:pPr algn="ctr" defTabSz="1063717"/>
            <a:r>
              <a:rPr lang="en-US" sz="17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Non-PACS entities</a:t>
            </a:r>
          </a:p>
          <a:p>
            <a:pPr algn="ctr" defTabSz="1063717"/>
            <a:r>
              <a:rPr lang="en-US" sz="172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82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farmers, </a:t>
            </a:r>
            <a:r>
              <a:rPr lang="en-US" sz="1182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Agripreneur</a:t>
            </a:r>
            <a:r>
              <a:rPr lang="en-US" sz="1182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private players, FPOs, SHGs, State agencies, APMCs etc</a:t>
            </a:r>
            <a:r>
              <a:rPr lang="en-US" sz="11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IN" sz="1379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0458" y="4086881"/>
            <a:ext cx="994294" cy="348260"/>
          </a:xfrm>
          <a:prstGeom prst="rect">
            <a:avLst/>
          </a:prstGeom>
        </p:spPr>
        <p:txBody>
          <a:bodyPr wrap="none" lIns="44664" tIns="22332" rIns="44664" bIns="22332">
            <a:spAutoFit/>
          </a:bodyPr>
          <a:lstStyle/>
          <a:p>
            <a:pPr defTabSz="1063717"/>
            <a:r>
              <a:rPr lang="en-IN" sz="197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C-PMU</a:t>
            </a:r>
            <a:r>
              <a:rPr lang="en-IN" sz="197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8450" y="5911287"/>
            <a:ext cx="1983629" cy="348260"/>
          </a:xfrm>
          <a:prstGeom prst="rect">
            <a:avLst/>
          </a:prstGeom>
        </p:spPr>
        <p:txBody>
          <a:bodyPr wrap="square" lIns="44664" tIns="22332" rIns="44664" bIns="22332">
            <a:spAutoFit/>
          </a:bodyPr>
          <a:lstStyle/>
          <a:p>
            <a:pPr algn="ctr" defTabSz="1063717"/>
            <a:r>
              <a:rPr lang="en-US" sz="197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endParaRPr lang="en-IN" sz="197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7009ACF-355D-46C9-B901-D99465137886}"/>
              </a:ext>
            </a:extLst>
          </p:cNvPr>
          <p:cNvGrpSpPr>
            <a:grpSpLocks/>
          </p:cNvGrpSpPr>
          <p:nvPr/>
        </p:nvGrpSpPr>
        <p:grpSpPr bwMode="auto">
          <a:xfrm>
            <a:off x="9210880" y="1630949"/>
            <a:ext cx="2401235" cy="4760332"/>
            <a:chOff x="7308304" y="1173825"/>
            <a:chExt cx="2033360" cy="4266818"/>
          </a:xfrm>
        </p:grpSpPr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B6C60D11-A447-4A46-B58F-159FDE6BE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367242" y="4947516"/>
              <a:ext cx="1007269" cy="27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379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Sanction &amp;</a:t>
              </a:r>
              <a:endParaRPr lang="en-IN" altLang="en-US" sz="1379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3622704A-0C3E-468F-9883-C153A7F9D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337774" y="5167648"/>
              <a:ext cx="1676030" cy="27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379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Disbursement</a:t>
              </a:r>
              <a:endParaRPr lang="en-IN" altLang="en-US" sz="1379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46F227B3-D2C8-4A8D-AB5C-64A12F642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308304" y="3375145"/>
              <a:ext cx="1296144" cy="27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379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Verification</a:t>
              </a:r>
              <a:endParaRPr lang="en-IN" altLang="en-US" sz="1379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">
              <a:extLst>
                <a:ext uri="{FF2B5EF4-FFF2-40B4-BE49-F238E27FC236}">
                  <a16:creationId xmlns:a16="http://schemas.microsoft.com/office/drawing/2014/main" id="{45174B27-AD86-4EEB-8054-548F75321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325440" y="1173825"/>
              <a:ext cx="2016224" cy="46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93307">
                <a:defRPr/>
              </a:pPr>
              <a:r>
                <a:rPr lang="en-US" altLang="en-US" sz="1379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Registration &amp; Submission of loan application on portal</a:t>
              </a:r>
              <a:endParaRPr lang="en-IN" altLang="en-US" sz="1379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Half Frame 28"/>
          <p:cNvSpPr/>
          <p:nvPr/>
        </p:nvSpPr>
        <p:spPr>
          <a:xfrm>
            <a:off x="1" y="51769"/>
            <a:ext cx="3921202" cy="5332879"/>
          </a:xfrm>
          <a:prstGeom prst="halfFrame">
            <a:avLst>
              <a:gd name="adj1" fmla="val 1241"/>
              <a:gd name="adj2" fmla="val 147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664" tIns="22332" rIns="44664" bIns="22332" rtlCol="0" anchor="ctr"/>
          <a:lstStyle/>
          <a:p>
            <a:pPr algn="ctr" defTabSz="1063717"/>
            <a:endParaRPr lang="en-US" sz="2117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80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02368"/>
            <a:ext cx="10538475" cy="9720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931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Convergence </a:t>
            </a:r>
            <a:r>
              <a:rPr lang="en-US" sz="2931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Support Available </a:t>
            </a:r>
            <a:r>
              <a:rPr lang="en-US" sz="2931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under Major Schemes</a:t>
            </a:r>
            <a:endParaRPr lang="en-US" sz="2931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693616" y="2987265"/>
            <a:ext cx="565954" cy="570604"/>
          </a:xfrm>
          <a:prstGeom prst="ellipse">
            <a:avLst/>
          </a:prstGeom>
          <a:grpFill/>
          <a:ln w="19050">
            <a:solidFill>
              <a:srgbClr val="C89F5D"/>
            </a:solidFill>
          </a:ln>
        </p:spPr>
      </p:pic>
      <p:sp>
        <p:nvSpPr>
          <p:cNvPr id="514054" name="TextBox 5"/>
          <p:cNvSpPr txBox="1">
            <a:spLocks noChangeArrowheads="1"/>
          </p:cNvSpPr>
          <p:nvPr/>
        </p:nvSpPr>
        <p:spPr bwMode="auto">
          <a:xfrm>
            <a:off x="1476547" y="3051930"/>
            <a:ext cx="9746849" cy="4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80881"/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Sub Mission on Agriculture Mechanization (SMAM)</a:t>
            </a:r>
          </a:p>
          <a:p>
            <a:pPr defTabSz="1180881"/>
            <a:r>
              <a:rPr lang="en-US" sz="1368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40% subsidy </a:t>
            </a:r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establishment of custom hiring service </a:t>
            </a:r>
            <a:r>
              <a:rPr lang="en-US" sz="1368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centers</a:t>
            </a:r>
            <a:endParaRPr lang="en-US" sz="1368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56" name="TextBox 7"/>
          <p:cNvSpPr txBox="1">
            <a:spLocks noChangeArrowheads="1"/>
          </p:cNvSpPr>
          <p:nvPr/>
        </p:nvSpPr>
        <p:spPr bwMode="auto">
          <a:xfrm>
            <a:off x="1465718" y="2331653"/>
            <a:ext cx="9746849" cy="4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80881"/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PM Formalization of Micro Food Processing Enterprises Scheme (PMFME)</a:t>
            </a:r>
          </a:p>
          <a:p>
            <a:pPr defTabSz="1180881"/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35% capital subsidy </a:t>
            </a:r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along with additional support for FPOs, SHGs and Cooperatives for working capital, training, DPR preparation</a:t>
            </a:r>
          </a:p>
        </p:txBody>
      </p:sp>
      <p:sp>
        <p:nvSpPr>
          <p:cNvPr id="514057" name="TextBox 8"/>
          <p:cNvSpPr txBox="1">
            <a:spLocks noChangeArrowheads="1"/>
          </p:cNvSpPr>
          <p:nvPr/>
        </p:nvSpPr>
        <p:spPr bwMode="auto">
          <a:xfrm>
            <a:off x="1465809" y="1702525"/>
            <a:ext cx="9757587" cy="4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80881"/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Sub schemes under Mission for Integrated Development of Horticulture</a:t>
            </a:r>
          </a:p>
          <a:p>
            <a:pPr defTabSz="1180881"/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35% – 50% capital subsidy</a:t>
            </a:r>
            <a:r>
              <a:rPr lang="en-US" sz="1368" dirty="0">
                <a:solidFill>
                  <a:srgbClr val="E71C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infra including cooling units, pack house, ripening chambers, reefer vans, etc.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93458" y="1608954"/>
            <a:ext cx="566034" cy="570696"/>
            <a:chOff x="667624" y="1541672"/>
            <a:chExt cx="585626" cy="585626"/>
          </a:xfrm>
        </p:grpSpPr>
        <p:sp>
          <p:nvSpPr>
            <p:cNvPr id="14" name="Oval 13"/>
            <p:cNvSpPr/>
            <p:nvPr/>
          </p:nvSpPr>
          <p:spPr>
            <a:xfrm>
              <a:off x="667624" y="1541672"/>
              <a:ext cx="585626" cy="585626"/>
            </a:xfrm>
            <a:prstGeom prst="ellipse">
              <a:avLst/>
            </a:prstGeom>
            <a:grp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180939">
                <a:lnSpc>
                  <a:spcPct val="95000"/>
                </a:lnSpc>
                <a:defRPr/>
              </a:pPr>
              <a:endParaRPr lang="en-US" sz="2344" kern="0" dirty="0">
                <a:solidFill>
                  <a:srgbClr val="2F2B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544" y="1661495"/>
              <a:ext cx="369786" cy="34598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</p:pic>
      </p:grpSp>
      <p:pic>
        <p:nvPicPr>
          <p:cNvPr id="19" name="Picture 18" descr="A picture containing logo&#10;&#10;Description automatically generated"/>
          <p:cNvPicPr>
            <a:picLocks noChangeAspect="1"/>
          </p:cNvPicPr>
          <p:nvPr/>
        </p:nvPicPr>
        <p:blipFill rotWithShape="1">
          <a:blip r:embed="rId4" cstate="print"/>
          <a:srcRect l="10723" r="10723" b="17222"/>
          <a:stretch/>
        </p:blipFill>
        <p:spPr>
          <a:xfrm>
            <a:off x="697433" y="2263976"/>
            <a:ext cx="565954" cy="570604"/>
          </a:xfrm>
          <a:prstGeom prst="ellipse">
            <a:avLst/>
          </a:prstGeom>
          <a:grpFill/>
          <a:ln w="19050">
            <a:solidFill>
              <a:srgbClr val="C89F5D"/>
            </a:solidFill>
          </a:ln>
        </p:spPr>
      </p:pic>
      <p:sp>
        <p:nvSpPr>
          <p:cNvPr id="514061" name="TextBox 19"/>
          <p:cNvSpPr txBox="1">
            <a:spLocks noChangeArrowheads="1"/>
          </p:cNvSpPr>
          <p:nvPr/>
        </p:nvSpPr>
        <p:spPr bwMode="auto">
          <a:xfrm>
            <a:off x="1406752" y="5287256"/>
            <a:ext cx="9767558" cy="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80881"/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Agricultural Marketing </a:t>
            </a:r>
            <a:r>
              <a:rPr lang="en-US" sz="1368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Infrastucture</a:t>
            </a:r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 Scheme (AMI)</a:t>
            </a:r>
          </a:p>
          <a:p>
            <a:pPr defTabSz="1180881"/>
            <a:r>
              <a:rPr lang="en-US" sz="1368" b="1" dirty="0" smtClean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Up to 33.33</a:t>
            </a:r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%  subsidy</a:t>
            </a:r>
            <a:r>
              <a:rPr lang="en-US" sz="136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68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368" dirty="0">
                <a:latin typeface="Times New Roman" pitchFamily="18" charset="0"/>
                <a:cs typeface="Times New Roman" pitchFamily="18" charset="0"/>
              </a:rPr>
              <a:t>Warehouse and Primary Processing Infrastructure</a:t>
            </a:r>
          </a:p>
        </p:txBody>
      </p:sp>
      <p:sp>
        <p:nvSpPr>
          <p:cNvPr id="514062" name="TextBox 21"/>
          <p:cNvSpPr txBox="1">
            <a:spLocks noChangeArrowheads="1"/>
          </p:cNvSpPr>
          <p:nvPr/>
        </p:nvSpPr>
        <p:spPr bwMode="auto">
          <a:xfrm>
            <a:off x="1474244" y="4576877"/>
            <a:ext cx="9767557" cy="4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80881"/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Sub-schemes under PM Kisan </a:t>
            </a:r>
            <a:r>
              <a:rPr lang="en-US" sz="1368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Sampada</a:t>
            </a:r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 (PMKSY)</a:t>
            </a:r>
          </a:p>
          <a:p>
            <a:pPr defTabSz="1180881"/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35% capital subsidy</a:t>
            </a:r>
            <a:r>
              <a:rPr lang="en-US" sz="1368" dirty="0">
                <a:solidFill>
                  <a:srgbClr val="E71C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infra like cleaning, grading, sorting, packaging, drying, IQF etc.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/>
          <a:srcRect l="18097" r="18097"/>
          <a:stretch/>
        </p:blipFill>
        <p:spPr>
          <a:xfrm>
            <a:off x="693616" y="4520570"/>
            <a:ext cx="565954" cy="570604"/>
          </a:xfrm>
          <a:prstGeom prst="ellipse">
            <a:avLst/>
          </a:prstGeom>
          <a:grpFill/>
          <a:ln w="19050">
            <a:solidFill>
              <a:srgbClr val="C89F5D"/>
            </a:solidFill>
          </a:ln>
        </p:spPr>
      </p:pic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70442" y="2229139"/>
            <a:ext cx="10571358" cy="2897555"/>
            <a:chOff x="1248964" y="2123997"/>
            <a:chExt cx="10314386" cy="2973979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253454" y="2123997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48964" y="2767684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48964" y="3527252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53454" y="4341584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53454" y="5097976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IllustrativeStamp"/>
          <p:cNvSpPr/>
          <p:nvPr/>
        </p:nvSpPr>
        <p:spPr>
          <a:xfrm>
            <a:off x="10034119" y="1085634"/>
            <a:ext cx="1184225" cy="1871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defTabSz="1180939">
              <a:defRPr/>
            </a:pPr>
            <a:r>
              <a:rPr lang="en-US" sz="1172" dirty="0">
                <a:solidFill>
                  <a:srgbClr val="FFFFFF"/>
                </a:solidFill>
              </a:rPr>
              <a:t>Non-exhaustive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97768" y="5862507"/>
            <a:ext cx="10567523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98093" y="754662"/>
            <a:ext cx="8111454" cy="34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284" tIns="22141" rIns="44284" bIns="22141" rtlCol="0" anchor="ctr"/>
          <a:lstStyle/>
          <a:p>
            <a:pPr algn="ctr"/>
            <a:endParaRPr lang="en-US" sz="879"/>
          </a:p>
        </p:txBody>
      </p:sp>
      <p:sp>
        <p:nvSpPr>
          <p:cNvPr id="33" name="Half Frame 32"/>
          <p:cNvSpPr/>
          <p:nvPr/>
        </p:nvSpPr>
        <p:spPr>
          <a:xfrm>
            <a:off x="48417" y="79228"/>
            <a:ext cx="3889238" cy="5289408"/>
          </a:xfrm>
          <a:prstGeom prst="halfFrame">
            <a:avLst>
              <a:gd name="adj1" fmla="val 1241"/>
              <a:gd name="adj2" fmla="val 14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284" tIns="22141" rIns="44284" bIns="22141" rtlCol="0" anchor="ctr"/>
          <a:lstStyle/>
          <a:p>
            <a:pPr algn="ctr"/>
            <a:endParaRPr lang="en-US" sz="879">
              <a:solidFill>
                <a:schemeClr val="tx1"/>
              </a:solidFill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5C6B345-3DCC-9DA8-D5C4-7B6A7BFD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519" y="3752145"/>
            <a:ext cx="9746849" cy="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80881"/>
            <a:r>
              <a:rPr lang="en-US" sz="1368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Gobar-Dhan</a:t>
            </a:r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1400" b="1" dirty="0"/>
              <a:t> </a:t>
            </a:r>
            <a:r>
              <a:rPr lang="en-IN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Ministry of </a:t>
            </a:r>
            <a:r>
              <a:rPr lang="en-IN" sz="1368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Jal</a:t>
            </a:r>
            <a:r>
              <a:rPr lang="en-IN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368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Shakti</a:t>
            </a:r>
            <a:endParaRPr lang="en-US" sz="1368" b="1" dirty="0">
              <a:solidFill>
                <a:srgbClr val="245A24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80881"/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Financial Assistance  of  </a:t>
            </a:r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Rs 1.0 Cr. per 12000cum/day </a:t>
            </a:r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Bio Gas plants and </a:t>
            </a:r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Rs 4.0 Cr. per 4800 Kg/day </a:t>
            </a:r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Bio-CNG plants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CF580B-1567-B3F3-0C32-4DA648DA2340}"/>
              </a:ext>
            </a:extLst>
          </p:cNvPr>
          <p:cNvSpPr/>
          <p:nvPr/>
        </p:nvSpPr>
        <p:spPr>
          <a:xfrm>
            <a:off x="693458" y="3708638"/>
            <a:ext cx="566034" cy="55027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Graphic 8" descr="Recycle sign">
            <a:extLst>
              <a:ext uri="{FF2B5EF4-FFF2-40B4-BE49-F238E27FC236}">
                <a16:creationId xmlns:a16="http://schemas.microsoft.com/office/drawing/2014/main" id="{11FF397A-DA09-6699-2F16-D6E2F283F7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8724" y="3753964"/>
            <a:ext cx="462102" cy="46210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F1C228C-B9EA-6988-E8A7-059A8676712B}"/>
              </a:ext>
            </a:extLst>
          </p:cNvPr>
          <p:cNvSpPr/>
          <p:nvPr/>
        </p:nvSpPr>
        <p:spPr>
          <a:xfrm>
            <a:off x="693458" y="5206663"/>
            <a:ext cx="566034" cy="550271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National Bank for Agriculture and Rural Development - Wikipedia">
            <a:extLst>
              <a:ext uri="{FF2B5EF4-FFF2-40B4-BE49-F238E27FC236}">
                <a16:creationId xmlns:a16="http://schemas.microsoft.com/office/drawing/2014/main" id="{B9559103-EE24-BA28-A3BD-9E996D531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4" t="-5626" r="-12011" b="-26877"/>
          <a:stretch/>
        </p:blipFill>
        <p:spPr bwMode="auto">
          <a:xfrm>
            <a:off x="716363" y="5244722"/>
            <a:ext cx="520224" cy="4952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551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051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50" y="1585"/>
          <a:ext cx="1547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" y="1585"/>
                        <a:ext cx="1547" cy="1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6" cstate="print"/>
          <a:srcRect/>
          <a:stretch/>
        </p:blipFill>
        <p:spPr bwMode="auto">
          <a:xfrm>
            <a:off x="658967" y="2330301"/>
            <a:ext cx="570605" cy="584135"/>
          </a:xfrm>
          <a:prstGeom prst="ellipse">
            <a:avLst/>
          </a:prstGeom>
          <a:grpFill/>
          <a:ln w="19050">
            <a:solidFill>
              <a:srgbClr val="C89F5D"/>
            </a:solidFill>
          </a:ln>
        </p:spPr>
      </p:pic>
      <p:sp>
        <p:nvSpPr>
          <p:cNvPr id="514055" name="TextBox 6"/>
          <p:cNvSpPr txBox="1">
            <a:spLocks noChangeArrowheads="1"/>
          </p:cNvSpPr>
          <p:nvPr/>
        </p:nvSpPr>
        <p:spPr bwMode="auto">
          <a:xfrm>
            <a:off x="1434491" y="3125529"/>
            <a:ext cx="98370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97039"/>
            <a:r>
              <a:rPr lang="en-US" sz="1400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Rashtriya</a:t>
            </a:r>
            <a:r>
              <a:rPr lang="en-US" sz="1400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Krishi</a:t>
            </a:r>
            <a:r>
              <a:rPr lang="en-US" sz="1400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Vikas</a:t>
            </a:r>
            <a:r>
              <a:rPr lang="en-US" sz="1400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Yojana</a:t>
            </a:r>
            <a:r>
              <a:rPr lang="en-US" sz="1400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 (RKVY)</a:t>
            </a:r>
          </a:p>
          <a:p>
            <a:pPr defTabSz="1197039"/>
            <a:r>
              <a:rPr lang="en-US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Convergence with state plan for funds provided by centre under RKVY scheme for several production and PHM activities</a:t>
            </a:r>
          </a:p>
        </p:txBody>
      </p:sp>
      <p:sp>
        <p:nvSpPr>
          <p:cNvPr id="514056" name="TextBox 7"/>
          <p:cNvSpPr txBox="1">
            <a:spLocks noChangeArrowheads="1"/>
          </p:cNvSpPr>
          <p:nvPr/>
        </p:nvSpPr>
        <p:spPr bwMode="auto">
          <a:xfrm>
            <a:off x="1454560" y="2414885"/>
            <a:ext cx="98269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97039"/>
            <a:r>
              <a:rPr lang="en-US" sz="1400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PACs as MSC</a:t>
            </a:r>
          </a:p>
          <a:p>
            <a:pPr defTabSz="1197039"/>
            <a:r>
              <a:rPr lang="en-IN" sz="1400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4% rate of Interest </a:t>
            </a:r>
            <a:r>
              <a:rPr lang="en-US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agriculture allied activities for PACS </a:t>
            </a:r>
          </a:p>
        </p:txBody>
      </p:sp>
      <p:sp>
        <p:nvSpPr>
          <p:cNvPr id="514057" name="TextBox 8"/>
          <p:cNvSpPr txBox="1">
            <a:spLocks noChangeArrowheads="1"/>
          </p:cNvSpPr>
          <p:nvPr/>
        </p:nvSpPr>
        <p:spPr bwMode="auto">
          <a:xfrm>
            <a:off x="1429041" y="1743228"/>
            <a:ext cx="98377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97039"/>
            <a:r>
              <a:rPr lang="en-IN" sz="1400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Integrated Scheme on Agricultural Cooperation (ISAC) by NCDC</a:t>
            </a:r>
            <a:endParaRPr lang="en-US" sz="1400" b="1" dirty="0">
              <a:solidFill>
                <a:srgbClr val="245A24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197039"/>
            <a:r>
              <a:rPr lang="en-US" sz="1400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Financial Assistance to PACS </a:t>
            </a:r>
            <a:r>
              <a:rPr lang="en-US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agro processing, </a:t>
            </a:r>
            <a:r>
              <a:rPr lang="en-US" sz="1400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horti</a:t>
            </a:r>
            <a:r>
              <a:rPr lang="en-US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processing, storage etc.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50342" y="1647439"/>
            <a:ext cx="570687" cy="584229"/>
          </a:xfrm>
          <a:prstGeom prst="ellipse">
            <a:avLst/>
          </a:prstGeom>
          <a:grp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197099">
              <a:lnSpc>
                <a:spcPct val="95000"/>
              </a:lnSpc>
              <a:defRPr/>
            </a:pPr>
            <a:endParaRPr lang="en-US" sz="2400" kern="0" dirty="0">
              <a:solidFill>
                <a:srgbClr val="2F2B2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54207" y="3044471"/>
            <a:ext cx="570687" cy="584229"/>
            <a:chOff x="667624" y="3916136"/>
            <a:chExt cx="585626" cy="585626"/>
          </a:xfrm>
        </p:grpSpPr>
        <p:sp>
          <p:nvSpPr>
            <p:cNvPr id="16" name="Oval 15"/>
            <p:cNvSpPr/>
            <p:nvPr/>
          </p:nvSpPr>
          <p:spPr>
            <a:xfrm>
              <a:off x="667624" y="3916136"/>
              <a:ext cx="585626" cy="585626"/>
            </a:xfrm>
            <a:prstGeom prst="ellipse">
              <a:avLst/>
            </a:prstGeom>
            <a:grpFill/>
            <a:ln w="19050">
              <a:solidFill>
                <a:srgbClr val="C89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197099">
                <a:lnSpc>
                  <a:spcPct val="95000"/>
                </a:lnSpc>
                <a:defRPr/>
              </a:pPr>
              <a:endParaRPr lang="en-US" sz="2400" kern="0" dirty="0">
                <a:solidFill>
                  <a:srgbClr val="2F2B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14077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13" y="4022389"/>
              <a:ext cx="502448" cy="373121"/>
            </a:xfrm>
            <a:prstGeom prst="rect">
              <a:avLst/>
            </a:prstGeom>
            <a:noFill/>
            <a:ln w="9525">
              <a:solidFill>
                <a:srgbClr val="C89F5D"/>
              </a:solidFill>
              <a:miter lim="800000"/>
              <a:headEnd/>
              <a:tailEnd/>
            </a:ln>
          </p:spPr>
        </p:pic>
      </p:grpSp>
      <p:sp>
        <p:nvSpPr>
          <p:cNvPr id="514061" name="TextBox 19"/>
          <p:cNvSpPr txBox="1">
            <a:spLocks noChangeArrowheads="1"/>
          </p:cNvSpPr>
          <p:nvPr/>
        </p:nvSpPr>
        <p:spPr bwMode="auto">
          <a:xfrm>
            <a:off x="1381355" y="3847264"/>
            <a:ext cx="98478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97039"/>
            <a:r>
              <a:rPr lang="en-US" sz="1400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Operation Greens: From TOP to TOTAL </a:t>
            </a:r>
          </a:p>
          <a:p>
            <a:pPr defTabSz="1197039"/>
            <a:r>
              <a:rPr lang="en-US" sz="1400" b="1" dirty="0" smtClean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Up to 50</a:t>
            </a:r>
            <a:r>
              <a:rPr lang="en-US" sz="1400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% capital subsidy </a:t>
            </a:r>
            <a:r>
              <a:rPr lang="en-US" sz="14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Collection </a:t>
            </a:r>
            <a:r>
              <a:rPr lang="en-US" sz="14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14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, transportation, storage, E-marketing facilities etc. for perishable </a:t>
            </a:r>
            <a:r>
              <a:rPr lang="en-US" sz="14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agri</a:t>
            </a:r>
            <a:r>
              <a:rPr lang="en-US" sz="14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commodities </a:t>
            </a:r>
            <a:endParaRPr lang="en-US" sz="1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/>
          <a:srcRect l="19169" r="19169"/>
          <a:stretch/>
        </p:blipFill>
        <p:spPr>
          <a:xfrm>
            <a:off x="641966" y="3824304"/>
            <a:ext cx="570605" cy="584135"/>
          </a:xfrm>
          <a:prstGeom prst="ellipse">
            <a:avLst/>
          </a:prstGeom>
          <a:grpFill/>
          <a:ln w="19050">
            <a:solidFill>
              <a:srgbClr val="C89F5D"/>
            </a:solidFill>
          </a:ln>
        </p:spPr>
      </p:pic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27137" y="2282330"/>
            <a:ext cx="10658240" cy="2966265"/>
            <a:chOff x="1248964" y="2123997"/>
            <a:chExt cx="10314386" cy="2973979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253454" y="2123997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48964" y="2767684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48964" y="3527252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53454" y="4341584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53454" y="5097976"/>
              <a:ext cx="10309896" cy="0"/>
            </a:xfrm>
            <a:prstGeom prst="line">
              <a:avLst/>
            </a:prstGeom>
            <a:ln w="9525" cap="rnd">
              <a:solidFill>
                <a:schemeClr val="accent5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IllustrativeStamp"/>
          <p:cNvSpPr/>
          <p:nvPr/>
        </p:nvSpPr>
        <p:spPr>
          <a:xfrm>
            <a:off x="9837291" y="1152323"/>
            <a:ext cx="1193958" cy="1915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defTabSz="1197099">
              <a:defRPr/>
            </a:pPr>
            <a:r>
              <a:rPr lang="en-US" sz="1200" dirty="0">
                <a:solidFill>
                  <a:srgbClr val="FFFFFF"/>
                </a:solidFill>
              </a:rPr>
              <a:t>Non-exhaustive</a:t>
            </a:r>
          </a:p>
        </p:txBody>
      </p:sp>
      <p:sp>
        <p:nvSpPr>
          <p:cNvPr id="33" name="Half Frame 32"/>
          <p:cNvSpPr/>
          <p:nvPr/>
        </p:nvSpPr>
        <p:spPr>
          <a:xfrm>
            <a:off x="1" y="1"/>
            <a:ext cx="3921201" cy="5414836"/>
          </a:xfrm>
          <a:prstGeom prst="halfFrame">
            <a:avLst>
              <a:gd name="adj1" fmla="val 1241"/>
              <a:gd name="adj2" fmla="val 14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890" tIns="22444" rIns="44890" bIns="2244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49"/>
          <p:cNvSpPr txBox="1">
            <a:spLocks noChangeArrowheads="1"/>
          </p:cNvSpPr>
          <p:nvPr/>
        </p:nvSpPr>
        <p:spPr bwMode="auto">
          <a:xfrm>
            <a:off x="1381355" y="4620851"/>
            <a:ext cx="9767557" cy="4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80881"/>
            <a:r>
              <a:rPr lang="en-US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PM-KUSUM- Component B and C</a:t>
            </a:r>
          </a:p>
          <a:p>
            <a:pPr defTabSz="1180881"/>
            <a:r>
              <a:rPr lang="en-US" sz="1368" b="1" dirty="0" smtClean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Up to 50</a:t>
            </a:r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% subsidy </a:t>
            </a:r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for setting up of stand-alone solar pumping system and </a:t>
            </a:r>
            <a:r>
              <a:rPr lang="en-US" sz="1368" dirty="0" err="1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solarization</a:t>
            </a:r>
            <a:r>
              <a:rPr lang="en-US" sz="1368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of grid connected agriculture pump</a:t>
            </a:r>
          </a:p>
        </p:txBody>
      </p:sp>
      <p:pic>
        <p:nvPicPr>
          <p:cNvPr id="36" name="Picture 11" descr="Icon&#10;&#10;Description automatically generat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630" y="4658748"/>
            <a:ext cx="492405" cy="49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49"/>
          <p:cNvSpPr txBox="1">
            <a:spLocks noChangeArrowheads="1"/>
          </p:cNvSpPr>
          <p:nvPr/>
        </p:nvSpPr>
        <p:spPr bwMode="auto">
          <a:xfrm>
            <a:off x="1352600" y="5377098"/>
            <a:ext cx="9767557" cy="4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80881"/>
            <a:r>
              <a:rPr lang="en-IN" sz="1368" b="1" dirty="0">
                <a:solidFill>
                  <a:srgbClr val="245A24"/>
                </a:solidFill>
                <a:latin typeface="Times New Roman" pitchFamily="18" charset="0"/>
                <a:cs typeface="Times New Roman" pitchFamily="18" charset="0"/>
              </a:rPr>
              <a:t>PM – Employee Generation Programme (PMEGP), Ministry of Micro, Small and Medium Enterprise</a:t>
            </a:r>
          </a:p>
          <a:p>
            <a:pPr defTabSz="1180881"/>
            <a:r>
              <a:rPr lang="en-US" sz="1368" b="1" dirty="0" smtClean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sz="1368" b="1" dirty="0">
                <a:solidFill>
                  <a:srgbClr val="456867"/>
                </a:solidFill>
                <a:latin typeface="Times New Roman" pitchFamily="18" charset="0"/>
                <a:cs typeface="Times New Roman" pitchFamily="18" charset="0"/>
              </a:rPr>
              <a:t>35% capital subsidy </a:t>
            </a:r>
            <a:r>
              <a:rPr lang="en-US" sz="1368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Micro  Enterprise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693272" y="5966598"/>
            <a:ext cx="1065360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Get Best PMEGP / MUDRA / MSME / CGTMSE Project Report for Bank lo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24" y="5305244"/>
            <a:ext cx="577671" cy="577671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1964345" y="749478"/>
            <a:ext cx="8111454" cy="34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284" tIns="22141" rIns="44284" bIns="22141" rtlCol="0" anchor="ctr"/>
          <a:lstStyle/>
          <a:p>
            <a:pPr algn="ctr"/>
            <a:endParaRPr lang="en-US" sz="879"/>
          </a:p>
        </p:txBody>
      </p:sp>
      <p:pic>
        <p:nvPicPr>
          <p:cNvPr id="1027" name="Picture 3" descr="C:\Users\DELL\Downloads\NCDCNewlogo.png"/>
          <p:cNvPicPr>
            <a:picLocks noChangeAspect="1" noChangeArrowheads="1"/>
          </p:cNvPicPr>
          <p:nvPr/>
        </p:nvPicPr>
        <p:blipFill>
          <a:blip r:embed="rId11" cstate="print"/>
          <a:srcRect r="72256"/>
          <a:stretch>
            <a:fillRect/>
          </a:stretch>
        </p:blipFill>
        <p:spPr bwMode="auto">
          <a:xfrm>
            <a:off x="682096" y="1694394"/>
            <a:ext cx="501131" cy="4900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572" y="363831"/>
            <a:ext cx="9985471" cy="331553"/>
          </a:xfrm>
        </p:spPr>
        <p:txBody>
          <a:bodyPr>
            <a:noAutofit/>
          </a:bodyPr>
          <a:lstStyle/>
          <a:p>
            <a:r>
              <a:rPr lang="en-US" sz="2931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Convergence Support Available under Major Schemes</a:t>
            </a:r>
            <a:endParaRPr lang="en-IN" sz="2931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A2CD60-7A4B-AAE5-5957-14A3C2CF2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" y="0"/>
            <a:ext cx="1187195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7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IWXYsl2onxQdy_U9ng4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L0VhpDMSHKfXJ0kgka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IWXYsl2onxQdy_U9ng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L0VhpDMSHKfXJ0kgka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L0VhpDMSHKfXJ0kgka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IWXYsl2onxQdy_U9ng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L0VhpDMSHKfXJ0kgka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1567</TotalTime>
  <Words>686</Words>
  <Application>Microsoft Office PowerPoint</Application>
  <PresentationFormat>Custom</PresentationFormat>
  <Paragraphs>127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Century Gothic</vt:lpstr>
      <vt:lpstr>Courier New</vt:lpstr>
      <vt:lpstr>Nunito Sans ExtraBold</vt:lpstr>
      <vt:lpstr>Times New Roman</vt:lpstr>
      <vt:lpstr>Trebuchet MS</vt:lpstr>
      <vt:lpstr>Univers for KPMG</vt:lpstr>
      <vt:lpstr>Univers for KPMG Light</vt:lpstr>
      <vt:lpstr>Office Theme</vt:lpstr>
      <vt:lpstr>1_Office Theme</vt:lpstr>
      <vt:lpstr>think-cell Slide</vt:lpstr>
      <vt:lpstr>PowerPoint Presentation</vt:lpstr>
      <vt:lpstr>Why AIF ?</vt:lpstr>
      <vt:lpstr>PowerPoint Presentation</vt:lpstr>
      <vt:lpstr>PowerPoint Presentation</vt:lpstr>
      <vt:lpstr>PowerPoint Presentation</vt:lpstr>
      <vt:lpstr>PowerPoint Presentation</vt:lpstr>
      <vt:lpstr>Convergence Support Available under Major Schemes</vt:lpstr>
      <vt:lpstr>Convergence Support Available under Major Schemes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Easy Going</dc:creator>
  <cp:lastModifiedBy>Nabcons5</cp:lastModifiedBy>
  <cp:revision>70</cp:revision>
  <dcterms:created xsi:type="dcterms:W3CDTF">2022-09-20T08:44:09Z</dcterms:created>
  <dcterms:modified xsi:type="dcterms:W3CDTF">2022-10-29T15:37:10Z</dcterms:modified>
</cp:coreProperties>
</file>