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5" r:id="rId3"/>
    <p:sldId id="264" r:id="rId4"/>
    <p:sldId id="257" r:id="rId5"/>
    <p:sldId id="273" r:id="rId6"/>
    <p:sldId id="260" r:id="rId7"/>
    <p:sldId id="261" r:id="rId8"/>
    <p:sldId id="258" r:id="rId9"/>
    <p:sldId id="25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esh Shind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EE499-D129-484D-B5C0-D0F3AC30E8B1}" type="doc">
      <dgm:prSet loTypeId="list" loCatId="list" qsTypeId="urn:microsoft.com/office/officeart/2005/8/quickstyle/simple1" qsCatId="simple" csTypeId="urn:microsoft.com/office/officeart/2005/8/colors/accent1_2" csCatId="accent1" phldr="0"/>
      <dgm:spPr/>
    </dgm:pt>
    <dgm:pt modelId="{BEB4A0DE-FB16-4C4F-8DEA-03570694B93A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latin typeface="Constantia" panose="02030602050306030303" charset="0"/>
              <a:cs typeface="Constantia" panose="02030602050306030303" charset="0"/>
            </a:rPr>
            <a:t>Harvesting</a:t>
          </a:r>
          <a:r>
            <a:rPr lang="en-US" sz="2000">
              <a:latin typeface="Constantia" panose="02030602050306030303" charset="0"/>
              <a:cs typeface="Constantia" panose="02030602050306030303" charset="0"/>
            </a:rPr>
            <a:t/>
          </a:r>
          <a:endParaRPr lang="en-US" sz="2000">
            <a:latin typeface="Constantia" panose="02030602050306030303" charset="0"/>
            <a:cs typeface="Constantia" panose="02030602050306030303" charset="0"/>
          </a:endParaRPr>
        </a:p>
      </dgm:t>
    </dgm:pt>
    <dgm:pt modelId="{A1CD0B47-03FC-4535-A972-2673574CE2F3}" cxnId="{91BC4537-CDC1-4D79-A8AB-62B1D6328489}" type="parTrans">
      <dgm:prSet/>
      <dgm:spPr/>
    </dgm:pt>
    <dgm:pt modelId="{66283CB7-69B8-41D5-A569-950515985F71}" cxnId="{91BC4537-CDC1-4D79-A8AB-62B1D6328489}" type="sibTrans">
      <dgm:prSet/>
      <dgm:spPr/>
    </dgm:pt>
    <dgm:pt modelId="{11A5EA0A-517A-463B-9BA8-5EB54D7D10F8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latin typeface="Constantia" panose="02030602050306030303" charset="0"/>
              <a:cs typeface="Constantia" panose="02030602050306030303" charset="0"/>
            </a:rPr>
            <a:t>Washing</a:t>
          </a:r>
          <a:r>
            <a:rPr lang="en-US" sz="2000">
              <a:latin typeface="Constantia" panose="02030602050306030303" charset="0"/>
              <a:cs typeface="Constantia" panose="02030602050306030303" charset="0"/>
            </a:rPr>
            <a:t/>
          </a:r>
          <a:endParaRPr lang="en-US" sz="2000">
            <a:latin typeface="Constantia" panose="02030602050306030303" charset="0"/>
            <a:cs typeface="Constantia" panose="02030602050306030303" charset="0"/>
          </a:endParaRPr>
        </a:p>
      </dgm:t>
    </dgm:pt>
    <dgm:pt modelId="{E2B15CF1-464F-45CC-BFE4-6F0AA417C19E}" cxnId="{6B0A008A-30E5-419D-B010-2994E23ADFA4}" type="parTrans">
      <dgm:prSet/>
      <dgm:spPr/>
    </dgm:pt>
    <dgm:pt modelId="{4EA87785-B7B3-4F48-BB13-D91C5DEA8DC1}" cxnId="{6B0A008A-30E5-419D-B010-2994E23ADFA4}" type="sibTrans">
      <dgm:prSet/>
      <dgm:spPr/>
    </dgm:pt>
    <dgm:pt modelId="{25EF8B53-4C57-43A4-9FE1-40C318A0AD88}">
      <dgm:prSet phldrT="[Text]" phldr="0" custT="1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/>
            <a:t/>
          </a:r>
          <a:endParaRPr lang="en-US" sz="1200"/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latin typeface="Constantia" panose="02030602050306030303" charset="0"/>
              <a:cs typeface="Constantia" panose="02030602050306030303" charset="0"/>
            </a:rPr>
            <a:t>Treaming</a:t>
          </a:r>
          <a:r>
            <a:rPr lang="en-US" sz="1200"/>
            <a:t/>
          </a:r>
          <a:endParaRPr lang="en-US" sz="1200"/>
        </a:p>
      </dgm:t>
    </dgm:pt>
    <dgm:pt modelId="{62CE1C4C-AE05-4247-9728-BCA5F5CA780A}" cxnId="{AAE7D213-B16D-4381-9F30-D961806F2B40}" type="parTrans">
      <dgm:prSet/>
      <dgm:spPr/>
    </dgm:pt>
    <dgm:pt modelId="{F463D266-32E5-414A-9781-DA46FFE60955}" cxnId="{AAE7D213-B16D-4381-9F30-D961806F2B40}" type="sibTrans">
      <dgm:prSet/>
      <dgm:spPr/>
    </dgm:pt>
    <dgm:pt modelId="{3829A3A8-A706-49DB-A376-A3293137A802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altLang="en-US" sz="900"/>
            <a:t/>
          </a:r>
          <a:endParaRPr altLang="en-US" sz="900"/>
        </a:p>
      </dgm:t>
    </dgm:pt>
    <dgm:pt modelId="{9F6A3BDC-FC90-4229-9196-733FC32B0F96}" cxnId="{3AA491FD-5104-4442-B8EB-0044733150BA}" type="parTrans">
      <dgm:prSet/>
      <dgm:spPr/>
    </dgm:pt>
    <dgm:pt modelId="{4F948652-620B-4F8A-A094-2C17EEE8C4A2}" cxnId="{3AA491FD-5104-4442-B8EB-0044733150BA}" type="sibTrans">
      <dgm:prSet/>
      <dgm:spPr/>
    </dgm:pt>
    <dgm:pt modelId="{CE42700E-B5DA-49D3-8870-8B9731EF7CCA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altLang="en-US" sz="900"/>
            <a:t/>
          </a:r>
          <a:endParaRPr altLang="en-US" sz="900"/>
        </a:p>
      </dgm:t>
    </dgm:pt>
    <dgm:pt modelId="{D06D421B-2F62-45AE-B443-2CD221396154}" cxnId="{D1AAA394-CB8D-419F-9AAB-537914922892}" type="parTrans">
      <dgm:prSet/>
      <dgm:spPr/>
    </dgm:pt>
    <dgm:pt modelId="{880E61E4-9AB5-4E3B-9642-15F30CD9E07F}" cxnId="{D1AAA394-CB8D-419F-9AAB-537914922892}" type="sibTrans">
      <dgm:prSet/>
      <dgm:spPr/>
    </dgm:pt>
    <dgm:pt modelId="{20185C16-B8EA-402B-8563-901AF4B8F396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latin typeface="Constantia" panose="02030602050306030303" charset="0"/>
              <a:cs typeface="Constantia" panose="02030602050306030303" charset="0"/>
            </a:rPr>
            <a:t>Dipping</a:t>
          </a:r>
          <a:r>
            <a:rPr lang="en-US" sz="2000">
              <a:latin typeface="Constantia" panose="02030602050306030303" charset="0"/>
              <a:cs typeface="Constantia" panose="02030602050306030303" charset="0"/>
            </a:rPr>
            <a:t/>
          </a:r>
          <a:endParaRPr lang="en-US" sz="2000">
            <a:latin typeface="Constantia" panose="02030602050306030303" charset="0"/>
            <a:cs typeface="Constantia" panose="02030602050306030303" charset="0"/>
          </a:endParaRPr>
        </a:p>
      </dgm:t>
    </dgm:pt>
    <dgm:pt modelId="{98F9CFF3-0093-4CDE-8654-1EDC51565A19}" cxnId="{689057F9-8556-497B-ADB3-B201912DC544}" type="parTrans">
      <dgm:prSet/>
      <dgm:spPr/>
    </dgm:pt>
    <dgm:pt modelId="{13E0A595-7B17-4729-A6B0-1A040A88C429}" cxnId="{689057F9-8556-497B-ADB3-B201912DC544}" type="sibTrans">
      <dgm:prSet/>
      <dgm:spPr/>
    </dgm:pt>
    <dgm:pt modelId="{6BCCC91D-53F3-4CCC-96B8-47E1A6906109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latin typeface="Constantia" panose="02030602050306030303" charset="0"/>
              <a:cs typeface="Constantia" panose="02030602050306030303" charset="0"/>
            </a:rPr>
            <a:t>Surface Drying</a:t>
          </a:r>
          <a:endParaRPr lang="en-US" sz="2000">
            <a:latin typeface="Constantia" panose="02030602050306030303" charset="0"/>
            <a:cs typeface="Constantia" panose="02030602050306030303" charset="0"/>
          </a:endParaRPr>
        </a:p>
      </dgm:t>
    </dgm:pt>
    <dgm:pt modelId="{4D43D21F-B0B2-4CF6-AD6A-3CF714C20ACE}" cxnId="{B2ACD4CB-65FC-4160-A390-902404CFA633}" type="parTrans">
      <dgm:prSet/>
      <dgm:spPr/>
    </dgm:pt>
    <dgm:pt modelId="{8AC89BBF-FD7E-411C-9E88-212F72E7D9C8}" cxnId="{B2ACD4CB-65FC-4160-A390-902404CFA633}" type="sibTrans">
      <dgm:prSet/>
      <dgm:spPr/>
    </dgm:pt>
    <dgm:pt modelId="{646B96A4-ACD8-49BB-B125-E48D23B33F7A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Storage/Transportation</a:t>
          </a:r>
          <a:endParaRPr lang="en-US" sz="2000"/>
        </a:p>
      </dgm:t>
    </dgm:pt>
    <dgm:pt modelId="{1B6CB84B-70D0-4FD4-AA16-E0FFC4AF9928}" cxnId="{6CF4445E-CFE1-46FF-92D9-2ED05C367001}" type="parTrans">
      <dgm:prSet/>
      <dgm:spPr/>
    </dgm:pt>
    <dgm:pt modelId="{5525C086-A14B-4CD9-B396-0F9F79881FC3}" cxnId="{6CF4445E-CFE1-46FF-92D9-2ED05C367001}" type="sibTrans">
      <dgm:prSet/>
      <dgm:spPr/>
    </dgm:pt>
    <dgm:pt modelId="{3A30B1D0-F146-41C6-9373-8CC849B0566C}" type="pres">
      <dgm:prSet presAssocID="{800EE499-D129-484D-B5C0-D0F3AC30E8B1}" presName="linearFlow" presStyleCnt="0">
        <dgm:presLayoutVars>
          <dgm:dir/>
          <dgm:resizeHandles val="exact"/>
        </dgm:presLayoutVars>
      </dgm:prSet>
      <dgm:spPr/>
    </dgm:pt>
    <dgm:pt modelId="{65AAD8D9-A2BB-4BC0-ADC4-32A3E0934999}" type="pres">
      <dgm:prSet presAssocID="{BEB4A0DE-FB16-4C4F-8DEA-03570694B93A}" presName="composite" presStyleCnt="0"/>
      <dgm:spPr/>
    </dgm:pt>
    <dgm:pt modelId="{F8DF891C-0D10-4055-A8A8-3FC34ADEDC5B}" type="pres">
      <dgm:prSet presAssocID="{BEB4A0DE-FB16-4C4F-8DEA-03570694B93A}" presName="imgShp" presStyleLbl="fgImgPlace1" presStyleIdx="0" presStyleCnt="6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5D3E6026-A697-4D8F-84B5-C5321A8528B3}" type="pres">
      <dgm:prSet presAssocID="{BEB4A0DE-FB16-4C4F-8DEA-03570694B93A}" presName="txShp" presStyleLbl="node1" presStyleIdx="0" presStyleCnt="6">
        <dgm:presLayoutVars>
          <dgm:bulletEnabled val="1"/>
        </dgm:presLayoutVars>
      </dgm:prSet>
      <dgm:spPr/>
    </dgm:pt>
    <dgm:pt modelId="{01F33C7F-4C3C-42D3-8542-4BC345A10B4C}" type="pres">
      <dgm:prSet presAssocID="{66283CB7-69B8-41D5-A569-950515985F71}" presName="spacing" presStyleCnt="0"/>
      <dgm:spPr/>
    </dgm:pt>
    <dgm:pt modelId="{5373068E-DCEB-4D3C-BFF1-43C34CE727FD}" type="pres">
      <dgm:prSet presAssocID="{11A5EA0A-517A-463B-9BA8-5EB54D7D10F8}" presName="composite" presStyleCnt="0"/>
      <dgm:spPr/>
    </dgm:pt>
    <dgm:pt modelId="{48C23F44-CDC2-4998-B9C4-F737C51D3228}" type="pres">
      <dgm:prSet presAssocID="{11A5EA0A-517A-463B-9BA8-5EB54D7D10F8}" presName="imgShp" presStyleLbl="fgImgPlace1" presStyleIdx="1" presStyleCnt="6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DC27DDA6-73A4-45AF-8B52-70E594C6E063}" type="pres">
      <dgm:prSet presAssocID="{11A5EA0A-517A-463B-9BA8-5EB54D7D10F8}" presName="txShp" presStyleLbl="node1" presStyleIdx="1" presStyleCnt="6">
        <dgm:presLayoutVars>
          <dgm:bulletEnabled val="1"/>
        </dgm:presLayoutVars>
      </dgm:prSet>
      <dgm:spPr/>
    </dgm:pt>
    <dgm:pt modelId="{1BD648EC-230D-47E1-A618-F93D265B0703}" type="pres">
      <dgm:prSet presAssocID="{4EA87785-B7B3-4F48-BB13-D91C5DEA8DC1}" presName="spacing" presStyleCnt="0"/>
      <dgm:spPr/>
    </dgm:pt>
    <dgm:pt modelId="{7D4A810A-A6D4-47BA-AF8D-AB4F73C04080}" type="pres">
      <dgm:prSet presAssocID="{25EF8B53-4C57-43A4-9FE1-40C318A0AD88}" presName="composite" presStyleCnt="0"/>
      <dgm:spPr/>
    </dgm:pt>
    <dgm:pt modelId="{69DE5637-6198-4292-ADFF-69DC2A063BC5}" type="pres">
      <dgm:prSet presAssocID="{25EF8B53-4C57-43A4-9FE1-40C318A0AD88}" presName="imgShp" presStyleLbl="fgImgPlace1" presStyleIdx="2" presStyleCnt="6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00C34D87-B2DD-493A-BAA2-1A14EA17DEB1}" type="pres">
      <dgm:prSet presAssocID="{25EF8B53-4C57-43A4-9FE1-40C318A0AD88}" presName="txShp" presStyleLbl="node1" presStyleIdx="2" presStyleCnt="6">
        <dgm:presLayoutVars>
          <dgm:bulletEnabled val="1"/>
        </dgm:presLayoutVars>
      </dgm:prSet>
      <dgm:spPr/>
    </dgm:pt>
    <dgm:pt modelId="{6463B0D7-DE07-4AB3-A895-627905A10F66}" type="pres">
      <dgm:prSet presAssocID="{F463D266-32E5-414A-9781-DA46FFE60955}" presName="spacing" presStyleCnt="0"/>
      <dgm:spPr/>
    </dgm:pt>
    <dgm:pt modelId="{CF731C80-7A26-4553-8801-4750BE074C2B}" type="pres">
      <dgm:prSet presAssocID="{20185C16-B8EA-402B-8563-901AF4B8F396}" presName="composite" presStyleCnt="0"/>
      <dgm:spPr/>
    </dgm:pt>
    <dgm:pt modelId="{C3092227-95F3-433B-A36E-843A0CFA5688}" type="pres">
      <dgm:prSet presAssocID="{20185C16-B8EA-402B-8563-901AF4B8F396}" presName="imgShp" presStyleLbl="fgImgPlace1" presStyleIdx="3" presStyleCnt="6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28B0F0D8-2FF0-4AE9-BB37-31DC46831CB9}" type="pres">
      <dgm:prSet presAssocID="{20185C16-B8EA-402B-8563-901AF4B8F396}" presName="txShp" presStyleLbl="node1" presStyleIdx="3" presStyleCnt="6">
        <dgm:presLayoutVars>
          <dgm:bulletEnabled val="1"/>
        </dgm:presLayoutVars>
      </dgm:prSet>
      <dgm:spPr/>
    </dgm:pt>
    <dgm:pt modelId="{CAD1094C-F9B2-48A1-856B-97F738D8FACC}" type="pres">
      <dgm:prSet presAssocID="{13E0A595-7B17-4729-A6B0-1A040A88C429}" presName="spacing" presStyleCnt="0"/>
      <dgm:spPr/>
    </dgm:pt>
    <dgm:pt modelId="{573846DE-FE00-43A8-AA1D-95E34A26660E}" type="pres">
      <dgm:prSet presAssocID="{6BCCC91D-53F3-4CCC-96B8-47E1A6906109}" presName="composite" presStyleCnt="0"/>
      <dgm:spPr/>
    </dgm:pt>
    <dgm:pt modelId="{80F8F3BE-D3E8-4135-99B5-C043B5B14AF1}" type="pres">
      <dgm:prSet presAssocID="{6BCCC91D-53F3-4CCC-96B8-47E1A6906109}" presName="imgShp" presStyleLbl="fgImgPlace1" presStyleIdx="4" presStyleCnt="6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513FACC4-F728-4E74-9E29-EC2680CBC1AE}" type="pres">
      <dgm:prSet presAssocID="{6BCCC91D-53F3-4CCC-96B8-47E1A6906109}" presName="txShp" presStyleLbl="node1" presStyleIdx="4" presStyleCnt="6">
        <dgm:presLayoutVars>
          <dgm:bulletEnabled val="1"/>
        </dgm:presLayoutVars>
      </dgm:prSet>
      <dgm:spPr/>
    </dgm:pt>
    <dgm:pt modelId="{943B688D-A532-41CD-8056-829BB3D4AB9B}" type="pres">
      <dgm:prSet presAssocID="{8AC89BBF-FD7E-411C-9E88-212F72E7D9C8}" presName="spacing" presStyleCnt="0"/>
      <dgm:spPr/>
    </dgm:pt>
    <dgm:pt modelId="{9CDDA962-613F-4AB5-B689-32D1F6DCBEB4}" type="pres">
      <dgm:prSet presAssocID="{646B96A4-ACD8-49BB-B125-E48D23B33F7A}" presName="composite" presStyleCnt="0"/>
      <dgm:spPr/>
    </dgm:pt>
    <dgm:pt modelId="{28BB6839-4B6D-46E5-89F5-79A8C3FAAAC1}" type="pres">
      <dgm:prSet presAssocID="{646B96A4-ACD8-49BB-B125-E48D23B33F7A}" presName="imgShp" presStyleLbl="fgImgPlace1" presStyleIdx="5" presStyleCnt="6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7FCF05D3-5D89-4860-9213-6EAE17A5F89C}" type="pres">
      <dgm:prSet presAssocID="{646B96A4-ACD8-49BB-B125-E48D23B33F7A}" presName="txShp" presStyleLbl="node1" presStyleIdx="5" presStyleCnt="6">
        <dgm:presLayoutVars>
          <dgm:bulletEnabled val="1"/>
        </dgm:presLayoutVars>
      </dgm:prSet>
      <dgm:spPr/>
    </dgm:pt>
  </dgm:ptLst>
  <dgm:cxnLst>
    <dgm:cxn modelId="{91BC4537-CDC1-4D79-A8AB-62B1D6328489}" srcId="{800EE499-D129-484D-B5C0-D0F3AC30E8B1}" destId="{BEB4A0DE-FB16-4C4F-8DEA-03570694B93A}" srcOrd="0" destOrd="0" parTransId="{A1CD0B47-03FC-4535-A972-2673574CE2F3}" sibTransId="{66283CB7-69B8-41D5-A569-950515985F71}"/>
    <dgm:cxn modelId="{6B0A008A-30E5-419D-B010-2994E23ADFA4}" srcId="{800EE499-D129-484D-B5C0-D0F3AC30E8B1}" destId="{11A5EA0A-517A-463B-9BA8-5EB54D7D10F8}" srcOrd="1" destOrd="0" parTransId="{E2B15CF1-464F-45CC-BFE4-6F0AA417C19E}" sibTransId="{4EA87785-B7B3-4F48-BB13-D91C5DEA8DC1}"/>
    <dgm:cxn modelId="{AAE7D213-B16D-4381-9F30-D961806F2B40}" srcId="{800EE499-D129-484D-B5C0-D0F3AC30E8B1}" destId="{25EF8B53-4C57-43A4-9FE1-40C318A0AD88}" srcOrd="2" destOrd="0" parTransId="{62CE1C4C-AE05-4247-9728-BCA5F5CA780A}" sibTransId="{F463D266-32E5-414A-9781-DA46FFE60955}"/>
    <dgm:cxn modelId="{3AA491FD-5104-4442-B8EB-0044733150BA}" srcId="{25EF8B53-4C57-43A4-9FE1-40C318A0AD88}" destId="{3829A3A8-A706-49DB-A376-A3293137A802}" srcOrd="0" destOrd="2" parTransId="{9F6A3BDC-FC90-4229-9196-733FC32B0F96}" sibTransId="{4F948652-620B-4F8A-A094-2C17EEE8C4A2}"/>
    <dgm:cxn modelId="{D1AAA394-CB8D-419F-9AAB-537914922892}" srcId="{25EF8B53-4C57-43A4-9FE1-40C318A0AD88}" destId="{CE42700E-B5DA-49D3-8870-8B9731EF7CCA}" srcOrd="1" destOrd="2" parTransId="{D06D421B-2F62-45AE-B443-2CD221396154}" sibTransId="{880E61E4-9AB5-4E3B-9642-15F30CD9E07F}"/>
    <dgm:cxn modelId="{689057F9-8556-497B-ADB3-B201912DC544}" srcId="{800EE499-D129-484D-B5C0-D0F3AC30E8B1}" destId="{20185C16-B8EA-402B-8563-901AF4B8F396}" srcOrd="3" destOrd="0" parTransId="{98F9CFF3-0093-4CDE-8654-1EDC51565A19}" sibTransId="{13E0A595-7B17-4729-A6B0-1A040A88C429}"/>
    <dgm:cxn modelId="{B2ACD4CB-65FC-4160-A390-902404CFA633}" srcId="{800EE499-D129-484D-B5C0-D0F3AC30E8B1}" destId="{6BCCC91D-53F3-4CCC-96B8-47E1A6906109}" srcOrd="4" destOrd="0" parTransId="{4D43D21F-B0B2-4CF6-AD6A-3CF714C20ACE}" sibTransId="{8AC89BBF-FD7E-411C-9E88-212F72E7D9C8}"/>
    <dgm:cxn modelId="{6CF4445E-CFE1-46FF-92D9-2ED05C367001}" srcId="{800EE499-D129-484D-B5C0-D0F3AC30E8B1}" destId="{646B96A4-ACD8-49BB-B125-E48D23B33F7A}" srcOrd="5" destOrd="0" parTransId="{1B6CB84B-70D0-4FD4-AA16-E0FFC4AF9928}" sibTransId="{5525C086-A14B-4CD9-B396-0F9F79881FC3}"/>
    <dgm:cxn modelId="{8CFB35AE-B4E3-4B4D-B54B-81072DD1F94F}" type="presOf" srcId="{800EE499-D129-484D-B5C0-D0F3AC30E8B1}" destId="{3A30B1D0-F146-41C6-9373-8CC849B0566C}" srcOrd="0" destOrd="0" presId="urn:microsoft.com/office/officeart/2005/8/layout/vList3"/>
    <dgm:cxn modelId="{F5841172-EB0A-4803-B58D-70679125687E}" type="presParOf" srcId="{3A30B1D0-F146-41C6-9373-8CC849B0566C}" destId="{65AAD8D9-A2BB-4BC0-ADC4-32A3E0934999}" srcOrd="0" destOrd="0" presId="urn:microsoft.com/office/officeart/2005/8/layout/vList3"/>
    <dgm:cxn modelId="{1F6CB146-1EA1-419E-87BB-DAE7D8E76E31}" type="presParOf" srcId="{65AAD8D9-A2BB-4BC0-ADC4-32A3E0934999}" destId="{F8DF891C-0D10-4055-A8A8-3FC34ADEDC5B}" srcOrd="0" destOrd="0" presId="urn:microsoft.com/office/officeart/2005/8/layout/vList3"/>
    <dgm:cxn modelId="{DA53E8F4-674F-4CA7-A92E-DC8EEFC41315}" type="presParOf" srcId="{65AAD8D9-A2BB-4BC0-ADC4-32A3E0934999}" destId="{5D3E6026-A697-4D8F-84B5-C5321A8528B3}" srcOrd="1" destOrd="0" presId="urn:microsoft.com/office/officeart/2005/8/layout/vList3"/>
    <dgm:cxn modelId="{A2ABEC51-8434-436F-887C-B7D42C3D5C11}" type="presOf" srcId="{BEB4A0DE-FB16-4C4F-8DEA-03570694B93A}" destId="{5D3E6026-A697-4D8F-84B5-C5321A8528B3}" srcOrd="0" destOrd="0" presId="urn:microsoft.com/office/officeart/2005/8/layout/vList3"/>
    <dgm:cxn modelId="{62A3A058-AFF5-4B58-8B66-168B349D96A0}" type="presParOf" srcId="{3A30B1D0-F146-41C6-9373-8CC849B0566C}" destId="{01F33C7F-4C3C-42D3-8542-4BC345A10B4C}" srcOrd="1" destOrd="0" presId="urn:microsoft.com/office/officeart/2005/8/layout/vList3"/>
    <dgm:cxn modelId="{9ABE1EE9-1340-4D7F-B715-057CA2A6BFEB}" type="presOf" srcId="{66283CB7-69B8-41D5-A569-950515985F71}" destId="{01F33C7F-4C3C-42D3-8542-4BC345A10B4C}" srcOrd="0" destOrd="0" presId="urn:microsoft.com/office/officeart/2005/8/layout/vList3"/>
    <dgm:cxn modelId="{73DBC60F-8951-4EFD-BE0C-2132213A6CB5}" type="presParOf" srcId="{3A30B1D0-F146-41C6-9373-8CC849B0566C}" destId="{5373068E-DCEB-4D3C-BFF1-43C34CE727FD}" srcOrd="2" destOrd="0" presId="urn:microsoft.com/office/officeart/2005/8/layout/vList3"/>
    <dgm:cxn modelId="{56260AB1-D92F-4C97-B19E-4561779488DB}" type="presParOf" srcId="{5373068E-DCEB-4D3C-BFF1-43C34CE727FD}" destId="{48C23F44-CDC2-4998-B9C4-F737C51D3228}" srcOrd="0" destOrd="2" presId="urn:microsoft.com/office/officeart/2005/8/layout/vList3"/>
    <dgm:cxn modelId="{B0E120AD-60AD-4AB2-8E9D-F52AC62C3115}" type="presParOf" srcId="{5373068E-DCEB-4D3C-BFF1-43C34CE727FD}" destId="{DC27DDA6-73A4-45AF-8B52-70E594C6E063}" srcOrd="1" destOrd="2" presId="urn:microsoft.com/office/officeart/2005/8/layout/vList3"/>
    <dgm:cxn modelId="{E11B8B4B-4508-4073-97B1-A07BE80BA339}" type="presOf" srcId="{11A5EA0A-517A-463B-9BA8-5EB54D7D10F8}" destId="{DC27DDA6-73A4-45AF-8B52-70E594C6E063}" srcOrd="0" destOrd="0" presId="urn:microsoft.com/office/officeart/2005/8/layout/vList3"/>
    <dgm:cxn modelId="{73B8F421-BD86-47D9-8705-BF2288BAA33C}" type="presParOf" srcId="{3A30B1D0-F146-41C6-9373-8CC849B0566C}" destId="{1BD648EC-230D-47E1-A618-F93D265B0703}" srcOrd="3" destOrd="0" presId="urn:microsoft.com/office/officeart/2005/8/layout/vList3"/>
    <dgm:cxn modelId="{CFD9ACA6-D60A-4448-A981-417983B8DE78}" type="presOf" srcId="{4EA87785-B7B3-4F48-BB13-D91C5DEA8DC1}" destId="{1BD648EC-230D-47E1-A618-F93D265B0703}" srcOrd="0" destOrd="0" presId="urn:microsoft.com/office/officeart/2005/8/layout/vList3"/>
    <dgm:cxn modelId="{C3D2BDEC-809B-483C-B96C-ECE3A0D4A1C5}" type="presParOf" srcId="{3A30B1D0-F146-41C6-9373-8CC849B0566C}" destId="{7D4A810A-A6D4-47BA-AF8D-AB4F73C04080}" srcOrd="4" destOrd="0" presId="urn:microsoft.com/office/officeart/2005/8/layout/vList3"/>
    <dgm:cxn modelId="{22417C42-9E7A-416D-A574-40F7EF42DCF7}" type="presParOf" srcId="{7D4A810A-A6D4-47BA-AF8D-AB4F73C04080}" destId="{69DE5637-6198-4292-ADFF-69DC2A063BC5}" srcOrd="0" destOrd="4" presId="urn:microsoft.com/office/officeart/2005/8/layout/vList3"/>
    <dgm:cxn modelId="{1F9AF13B-B8B1-459E-9CEA-7881070971EB}" type="presParOf" srcId="{7D4A810A-A6D4-47BA-AF8D-AB4F73C04080}" destId="{00C34D87-B2DD-493A-BAA2-1A14EA17DEB1}" srcOrd="1" destOrd="4" presId="urn:microsoft.com/office/officeart/2005/8/layout/vList3"/>
    <dgm:cxn modelId="{57A38873-EE83-4A1B-978A-53C2BB1FE308}" type="presOf" srcId="{25EF8B53-4C57-43A4-9FE1-40C318A0AD88}" destId="{00C34D87-B2DD-493A-BAA2-1A14EA17DEB1}" srcOrd="0" destOrd="0" presId="urn:microsoft.com/office/officeart/2005/8/layout/vList3"/>
    <dgm:cxn modelId="{F15A4896-0804-4961-96FF-627A038ABF74}" type="presOf" srcId="{3829A3A8-A706-49DB-A376-A3293137A802}" destId="{00C34D87-B2DD-493A-BAA2-1A14EA17DEB1}" srcOrd="0" destOrd="1" presId="urn:microsoft.com/office/officeart/2005/8/layout/vList3"/>
    <dgm:cxn modelId="{BA10C7EE-7D9F-4F8D-887F-8C25F01C5C98}" type="presOf" srcId="{CE42700E-B5DA-49D3-8870-8B9731EF7CCA}" destId="{00C34D87-B2DD-493A-BAA2-1A14EA17DEB1}" srcOrd="0" destOrd="2" presId="urn:microsoft.com/office/officeart/2005/8/layout/vList3"/>
    <dgm:cxn modelId="{E00E87DE-F908-4A38-B627-7D5CB79AEF13}" type="presParOf" srcId="{3A30B1D0-F146-41C6-9373-8CC849B0566C}" destId="{6463B0D7-DE07-4AB3-A895-627905A10F66}" srcOrd="5" destOrd="0" presId="urn:microsoft.com/office/officeart/2005/8/layout/vList3"/>
    <dgm:cxn modelId="{BBE95163-FADD-4D55-95A1-F45C04ECBD52}" type="presOf" srcId="{F463D266-32E5-414A-9781-DA46FFE60955}" destId="{6463B0D7-DE07-4AB3-A895-627905A10F66}" srcOrd="0" destOrd="0" presId="urn:microsoft.com/office/officeart/2005/8/layout/vList3"/>
    <dgm:cxn modelId="{88A1DBA3-ADDD-4E8B-89CE-7A3C01152D98}" type="presParOf" srcId="{3A30B1D0-F146-41C6-9373-8CC849B0566C}" destId="{CF731C80-7A26-4553-8801-4750BE074C2B}" srcOrd="6" destOrd="0" presId="urn:microsoft.com/office/officeart/2005/8/layout/vList3"/>
    <dgm:cxn modelId="{6061BC4B-3D94-4ECE-B4F1-C67596521D9D}" type="presParOf" srcId="{CF731C80-7A26-4553-8801-4750BE074C2B}" destId="{C3092227-95F3-433B-A36E-843A0CFA5688}" srcOrd="0" destOrd="6" presId="urn:microsoft.com/office/officeart/2005/8/layout/vList3"/>
    <dgm:cxn modelId="{1356108C-D7B6-47D1-B095-54ABDF608EC3}" type="presParOf" srcId="{CF731C80-7A26-4553-8801-4750BE074C2B}" destId="{28B0F0D8-2FF0-4AE9-BB37-31DC46831CB9}" srcOrd="1" destOrd="6" presId="urn:microsoft.com/office/officeart/2005/8/layout/vList3"/>
    <dgm:cxn modelId="{682915DD-A9E1-4129-B3F8-0FDC4150B7E6}" type="presOf" srcId="{20185C16-B8EA-402B-8563-901AF4B8F396}" destId="{28B0F0D8-2FF0-4AE9-BB37-31DC46831CB9}" srcOrd="0" destOrd="0" presId="urn:microsoft.com/office/officeart/2005/8/layout/vList3"/>
    <dgm:cxn modelId="{112BB46A-4B49-4B37-B3B7-4105217D9CD5}" type="presParOf" srcId="{3A30B1D0-F146-41C6-9373-8CC849B0566C}" destId="{CAD1094C-F9B2-48A1-856B-97F738D8FACC}" srcOrd="7" destOrd="0" presId="urn:microsoft.com/office/officeart/2005/8/layout/vList3"/>
    <dgm:cxn modelId="{39712130-814B-45E9-8C8F-D2E1C64CC2BB}" type="presOf" srcId="{13E0A595-7B17-4729-A6B0-1A040A88C429}" destId="{CAD1094C-F9B2-48A1-856B-97F738D8FACC}" srcOrd="0" destOrd="0" presId="urn:microsoft.com/office/officeart/2005/8/layout/vList3"/>
    <dgm:cxn modelId="{CF05157C-AEE1-4646-8EDA-0EC3502440E7}" type="presParOf" srcId="{3A30B1D0-F146-41C6-9373-8CC849B0566C}" destId="{573846DE-FE00-43A8-AA1D-95E34A26660E}" srcOrd="8" destOrd="0" presId="urn:microsoft.com/office/officeart/2005/8/layout/vList3"/>
    <dgm:cxn modelId="{59AB3562-84B8-4751-8A30-A3A7C9FBD974}" type="presParOf" srcId="{573846DE-FE00-43A8-AA1D-95E34A26660E}" destId="{80F8F3BE-D3E8-4135-99B5-C043B5B14AF1}" srcOrd="0" destOrd="8" presId="urn:microsoft.com/office/officeart/2005/8/layout/vList3"/>
    <dgm:cxn modelId="{0C85E58D-3B73-4C15-8ADA-A13E340BBF05}" type="presParOf" srcId="{573846DE-FE00-43A8-AA1D-95E34A26660E}" destId="{513FACC4-F728-4E74-9E29-EC2680CBC1AE}" srcOrd="1" destOrd="8" presId="urn:microsoft.com/office/officeart/2005/8/layout/vList3"/>
    <dgm:cxn modelId="{47AD15D7-0804-4C0E-BAE7-A50856447C01}" type="presOf" srcId="{6BCCC91D-53F3-4CCC-96B8-47E1A6906109}" destId="{513FACC4-F728-4E74-9E29-EC2680CBC1AE}" srcOrd="0" destOrd="0" presId="urn:microsoft.com/office/officeart/2005/8/layout/vList3"/>
    <dgm:cxn modelId="{ACF604FA-BCBC-49F2-B47D-A4BEBCBA152E}" type="presParOf" srcId="{3A30B1D0-F146-41C6-9373-8CC849B0566C}" destId="{943B688D-A532-41CD-8056-829BB3D4AB9B}" srcOrd="9" destOrd="0" presId="urn:microsoft.com/office/officeart/2005/8/layout/vList3"/>
    <dgm:cxn modelId="{83631EE1-AC78-49AD-B415-A2C0108CB637}" type="presOf" srcId="{8AC89BBF-FD7E-411C-9E88-212F72E7D9C8}" destId="{943B688D-A532-41CD-8056-829BB3D4AB9B}" srcOrd="0" destOrd="0" presId="urn:microsoft.com/office/officeart/2005/8/layout/vList3"/>
    <dgm:cxn modelId="{D4CEF3D5-B990-40F5-ADF2-6C579254D86E}" type="presParOf" srcId="{3A30B1D0-F146-41C6-9373-8CC849B0566C}" destId="{9CDDA962-613F-4AB5-B689-32D1F6DCBEB4}" srcOrd="10" destOrd="0" presId="urn:microsoft.com/office/officeart/2005/8/layout/vList3"/>
    <dgm:cxn modelId="{DB03A353-DC46-4553-AFB5-D7C6DBBBF055}" type="presParOf" srcId="{9CDDA962-613F-4AB5-B689-32D1F6DCBEB4}" destId="{28BB6839-4B6D-46E5-89F5-79A8C3FAAAC1}" srcOrd="0" destOrd="10" presId="urn:microsoft.com/office/officeart/2005/8/layout/vList3"/>
    <dgm:cxn modelId="{4185442B-38C0-4FA8-96D1-786430DFEBCD}" type="presParOf" srcId="{9CDDA962-613F-4AB5-B689-32D1F6DCBEB4}" destId="{7FCF05D3-5D89-4860-9213-6EAE17A5F89C}" srcOrd="1" destOrd="10" presId="urn:microsoft.com/office/officeart/2005/8/layout/vList3"/>
    <dgm:cxn modelId="{D65E696E-4823-4E00-AB45-45CB91B28EC0}" type="presOf" srcId="{646B96A4-ACD8-49BB-B125-E48D23B33F7A}" destId="{7FCF05D3-5D89-4860-9213-6EAE17A5F89C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28000" cy="5100955"/>
        <a:chOff x="0" y="0"/>
        <a:chExt cx="8128000" cy="5100955"/>
      </a:xfrm>
    </dsp:grpSpPr>
    <dsp:sp modelId="{5D3E6026-A697-4D8F-84B5-C5321A8528B3}">
      <dsp:nvSpPr>
        <dsp:cNvPr id="4" name="Pentagon 3"/>
        <dsp:cNvSpPr/>
      </dsp:nvSpPr>
      <dsp:spPr bwMode="white">
        <a:xfrm rot="10800000">
          <a:off x="1537335" y="0"/>
          <a:ext cx="5405120" cy="70358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10259" tIns="76200" rIns="14224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latin typeface="Constantia" panose="02030602050306030303" charset="0"/>
              <a:cs typeface="Constantia" panose="02030602050306030303" charset="0"/>
            </a:rPr>
            <a:t>Harvesting</a:t>
          </a:r>
          <a:endParaRPr lang="en-US" sz="2000">
            <a:latin typeface="Constantia" panose="02030602050306030303" charset="0"/>
            <a:cs typeface="Constantia" panose="02030602050306030303" charset="0"/>
          </a:endParaRPr>
        </a:p>
      </dsp:txBody>
      <dsp:txXfrm rot="10800000">
        <a:off x="1537335" y="0"/>
        <a:ext cx="5405120" cy="703580"/>
      </dsp:txXfrm>
    </dsp:sp>
    <dsp:sp modelId="{F8DF891C-0D10-4055-A8A8-3FC34ADEDC5B}">
      <dsp:nvSpPr>
        <dsp:cNvPr id="3" name="Oval 2"/>
        <dsp:cNvSpPr/>
      </dsp:nvSpPr>
      <dsp:spPr bwMode="white">
        <a:xfrm>
          <a:off x="1185545" y="0"/>
          <a:ext cx="703580" cy="703580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185545" y="0"/>
        <a:ext cx="703580" cy="703580"/>
      </dsp:txXfrm>
    </dsp:sp>
    <dsp:sp modelId="{DC27DDA6-73A4-45AF-8B52-70E594C6E063}">
      <dsp:nvSpPr>
        <dsp:cNvPr id="6" name="Pentagon 5"/>
        <dsp:cNvSpPr/>
      </dsp:nvSpPr>
      <dsp:spPr bwMode="white">
        <a:xfrm rot="10800000">
          <a:off x="1537335" y="879475"/>
          <a:ext cx="5405120" cy="70358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10259" tIns="76200" rIns="14224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latin typeface="Constantia" panose="02030602050306030303" charset="0"/>
              <a:cs typeface="Constantia" panose="02030602050306030303" charset="0"/>
            </a:rPr>
            <a:t>Washing</a:t>
          </a:r>
          <a:endParaRPr lang="en-US" sz="2000">
            <a:latin typeface="Constantia" panose="02030602050306030303" charset="0"/>
            <a:cs typeface="Constantia" panose="02030602050306030303" charset="0"/>
          </a:endParaRPr>
        </a:p>
      </dsp:txBody>
      <dsp:txXfrm rot="10800000">
        <a:off x="1537335" y="879475"/>
        <a:ext cx="5405120" cy="703580"/>
      </dsp:txXfrm>
    </dsp:sp>
    <dsp:sp modelId="{48C23F44-CDC2-4998-B9C4-F737C51D3228}">
      <dsp:nvSpPr>
        <dsp:cNvPr id="5" name="Oval 4"/>
        <dsp:cNvSpPr/>
      </dsp:nvSpPr>
      <dsp:spPr bwMode="white">
        <a:xfrm>
          <a:off x="1185545" y="879475"/>
          <a:ext cx="703580" cy="703580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185545" y="879475"/>
        <a:ext cx="703580" cy="703580"/>
      </dsp:txXfrm>
    </dsp:sp>
    <dsp:sp modelId="{00C34D87-B2DD-493A-BAA2-1A14EA17DEB1}">
      <dsp:nvSpPr>
        <dsp:cNvPr id="8" name="Pentagon 7"/>
        <dsp:cNvSpPr/>
      </dsp:nvSpPr>
      <dsp:spPr bwMode="white">
        <a:xfrm rot="10800000">
          <a:off x="1537335" y="1758950"/>
          <a:ext cx="5405120" cy="70358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10259" tIns="45719" rIns="85344" bIns="45719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200"/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latin typeface="Constantia" panose="02030602050306030303" charset="0"/>
              <a:cs typeface="Constantia" panose="02030602050306030303" charset="0"/>
            </a:rPr>
            <a:t>Treaming</a:t>
          </a:r>
          <a:endParaRPr lang="en-US" sz="1200"/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 sz="900"/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 sz="900"/>
        </a:p>
      </dsp:txBody>
      <dsp:txXfrm rot="10800000">
        <a:off x="1537335" y="1758950"/>
        <a:ext cx="5405120" cy="703580"/>
      </dsp:txXfrm>
    </dsp:sp>
    <dsp:sp modelId="{69DE5637-6198-4292-ADFF-69DC2A063BC5}">
      <dsp:nvSpPr>
        <dsp:cNvPr id="7" name="Oval 6"/>
        <dsp:cNvSpPr/>
      </dsp:nvSpPr>
      <dsp:spPr bwMode="white">
        <a:xfrm>
          <a:off x="1185545" y="1758950"/>
          <a:ext cx="703580" cy="703580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185545" y="1758950"/>
        <a:ext cx="703580" cy="703580"/>
      </dsp:txXfrm>
    </dsp:sp>
    <dsp:sp modelId="{28B0F0D8-2FF0-4AE9-BB37-31DC46831CB9}">
      <dsp:nvSpPr>
        <dsp:cNvPr id="10" name="Pentagon 9"/>
        <dsp:cNvSpPr/>
      </dsp:nvSpPr>
      <dsp:spPr bwMode="white">
        <a:xfrm rot="10800000">
          <a:off x="1537335" y="2638425"/>
          <a:ext cx="5405120" cy="70358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10259" tIns="76200" rIns="14224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latin typeface="Constantia" panose="02030602050306030303" charset="0"/>
              <a:cs typeface="Constantia" panose="02030602050306030303" charset="0"/>
            </a:rPr>
            <a:t>Dipping</a:t>
          </a:r>
          <a:endParaRPr lang="en-US" sz="2000">
            <a:latin typeface="Constantia" panose="02030602050306030303" charset="0"/>
            <a:cs typeface="Constantia" panose="02030602050306030303" charset="0"/>
          </a:endParaRPr>
        </a:p>
      </dsp:txBody>
      <dsp:txXfrm rot="10800000">
        <a:off x="1537335" y="2638425"/>
        <a:ext cx="5405120" cy="703580"/>
      </dsp:txXfrm>
    </dsp:sp>
    <dsp:sp modelId="{C3092227-95F3-433B-A36E-843A0CFA5688}">
      <dsp:nvSpPr>
        <dsp:cNvPr id="9" name="Oval 8"/>
        <dsp:cNvSpPr/>
      </dsp:nvSpPr>
      <dsp:spPr bwMode="white">
        <a:xfrm>
          <a:off x="1185545" y="2638425"/>
          <a:ext cx="703580" cy="703580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185545" y="2638425"/>
        <a:ext cx="703580" cy="703580"/>
      </dsp:txXfrm>
    </dsp:sp>
    <dsp:sp modelId="{513FACC4-F728-4E74-9E29-EC2680CBC1AE}">
      <dsp:nvSpPr>
        <dsp:cNvPr id="12" name="Pentagon 11"/>
        <dsp:cNvSpPr/>
      </dsp:nvSpPr>
      <dsp:spPr bwMode="white">
        <a:xfrm rot="10800000">
          <a:off x="1537335" y="3517900"/>
          <a:ext cx="5405120" cy="70358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10259" tIns="76200" rIns="14224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latin typeface="Constantia" panose="02030602050306030303" charset="0"/>
              <a:cs typeface="Constantia" panose="02030602050306030303" charset="0"/>
            </a:rPr>
            <a:t>Surface Drying</a:t>
          </a:r>
          <a:endParaRPr lang="en-US" sz="2000">
            <a:latin typeface="Constantia" panose="02030602050306030303" charset="0"/>
            <a:cs typeface="Constantia" panose="02030602050306030303" charset="0"/>
          </a:endParaRPr>
        </a:p>
      </dsp:txBody>
      <dsp:txXfrm rot="10800000">
        <a:off x="1537335" y="3517900"/>
        <a:ext cx="5405120" cy="703580"/>
      </dsp:txXfrm>
    </dsp:sp>
    <dsp:sp modelId="{80F8F3BE-D3E8-4135-99B5-C043B5B14AF1}">
      <dsp:nvSpPr>
        <dsp:cNvPr id="11" name="Oval 10"/>
        <dsp:cNvSpPr/>
      </dsp:nvSpPr>
      <dsp:spPr bwMode="white">
        <a:xfrm>
          <a:off x="1185545" y="3517900"/>
          <a:ext cx="703580" cy="703580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185545" y="3517900"/>
        <a:ext cx="703580" cy="703580"/>
      </dsp:txXfrm>
    </dsp:sp>
    <dsp:sp modelId="{7FCF05D3-5D89-4860-9213-6EAE17A5F89C}">
      <dsp:nvSpPr>
        <dsp:cNvPr id="14" name="Pentagon 13"/>
        <dsp:cNvSpPr/>
      </dsp:nvSpPr>
      <dsp:spPr bwMode="white">
        <a:xfrm rot="10800000">
          <a:off x="1537335" y="4397375"/>
          <a:ext cx="5405120" cy="703580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310259" tIns="76200" rIns="142240" bIns="762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Storage/Transportation</a:t>
          </a:r>
          <a:endParaRPr lang="en-US" sz="2000"/>
        </a:p>
      </dsp:txBody>
      <dsp:txXfrm rot="10800000">
        <a:off x="1537335" y="4397375"/>
        <a:ext cx="5405120" cy="703580"/>
      </dsp:txXfrm>
    </dsp:sp>
    <dsp:sp modelId="{28BB6839-4B6D-46E5-89F5-79A8C3FAAAC1}">
      <dsp:nvSpPr>
        <dsp:cNvPr id="13" name="Oval 12"/>
        <dsp:cNvSpPr/>
      </dsp:nvSpPr>
      <dsp:spPr bwMode="white">
        <a:xfrm>
          <a:off x="1185545" y="4397375"/>
          <a:ext cx="703580" cy="703580"/>
        </a:xfrm>
        <a:prstGeom prst="ellipse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185545" y="4397375"/>
        <a:ext cx="703580" cy="703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175;gdcd9217de6_0_136:notes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51203" name="Google Shape;176;gdcd9217de6_0_136:notes"/>
          <p:cNvSpPr txBox="1"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z="11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ion">
  <p:cSld name="Vis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2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9;p3"/>
          <p:cNvSpPr txBox="1">
            <a:spLocks noChangeArrowheads="1"/>
          </p:cNvSpPr>
          <p:nvPr/>
        </p:nvSpPr>
        <p:spPr bwMode="auto">
          <a:xfrm>
            <a:off x="10617200" y="-54821"/>
            <a:ext cx="1409700" cy="61150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>
            <a:spAutoFit/>
          </a:bodyPr>
          <a:lstStyle>
            <a:lvl1pP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www.waycool.in</a:t>
            </a:r>
            <a:endParaRPr lang="zh-CN" altLang="en-US" sz="12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</p:txBody>
      </p:sp>
      <p:sp>
        <p:nvSpPr>
          <p:cNvPr id="4" name="Google Shape;131;p21"/>
          <p:cNvSpPr txBox="1">
            <a:spLocks noChangeArrowheads="1"/>
          </p:cNvSpPr>
          <p:nvPr userDrawn="1"/>
        </p:nvSpPr>
        <p:spPr bwMode="auto">
          <a:xfrm>
            <a:off x="2429933" y="1352551"/>
            <a:ext cx="1790700" cy="106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defRPr/>
            </a:pPr>
            <a:r>
              <a:rPr lang="en-GB" altLang="en-US" sz="4265">
                <a:solidFill>
                  <a:schemeClr val="bg1"/>
                </a:solidFill>
                <a:latin typeface="Playfair Display" pitchFamily="2" charset="0"/>
              </a:rPr>
              <a:t>Our </a:t>
            </a:r>
            <a:endParaRPr lang="en-GB" altLang="en-US" sz="4265">
              <a:solidFill>
                <a:schemeClr val="bg1"/>
              </a:solidFill>
              <a:latin typeface="Playfair Display" pitchFamily="2" charset="0"/>
            </a:endParaRPr>
          </a:p>
          <a:p>
            <a:pPr algn="r" eaLnBrk="1" hangingPunct="1">
              <a:lnSpc>
                <a:spcPct val="70000"/>
              </a:lnSpc>
              <a:defRPr/>
            </a:pPr>
            <a:r>
              <a:rPr lang="en-GB" altLang="en-US" sz="4265">
                <a:solidFill>
                  <a:schemeClr val="bg1"/>
                </a:solidFill>
                <a:latin typeface="Playfair Display" pitchFamily="2" charset="0"/>
              </a:rPr>
              <a:t>Vision</a:t>
            </a:r>
            <a:endParaRPr lang="en-GB" altLang="en-US" sz="4265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4457700" y="1356784"/>
            <a:ext cx="3850217" cy="1600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zh-CN" sz="1865">
                <a:solidFill>
                  <a:schemeClr val="bg1"/>
                </a:solidFill>
                <a:latin typeface="Roboto" pitchFamily="2" charset="0"/>
              </a:rPr>
              <a:t>To build an efficient,  impactful and sustainable  platform that handles </a:t>
            </a:r>
            <a:br>
              <a:rPr lang="en-US" altLang="zh-CN" sz="1865">
                <a:solidFill>
                  <a:schemeClr val="bg1"/>
                </a:solidFill>
                <a:latin typeface="Roboto" pitchFamily="2" charset="0"/>
              </a:rPr>
            </a:br>
            <a:r>
              <a:rPr lang="en-US" altLang="zh-CN" sz="2400">
                <a:solidFill>
                  <a:schemeClr val="bg1"/>
                </a:solidFill>
                <a:latin typeface="Roboto" pitchFamily="2" charset="0"/>
              </a:rPr>
              <a:t>1% of the entire world’s food</a:t>
            </a:r>
            <a:endParaRPr lang="en-US" altLang="zh-CN" sz="2400">
              <a:solidFill>
                <a:schemeClr val="bg1"/>
              </a:solidFill>
              <a:latin typeface="Roboto" pitchFamily="2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2063751" y="3204633"/>
            <a:ext cx="2156883" cy="9863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70000"/>
              </a:lnSpc>
              <a:defRPr/>
            </a:pPr>
            <a:r>
              <a:rPr lang="en-US" altLang="zh-CN" sz="4265">
                <a:solidFill>
                  <a:schemeClr val="bg1"/>
                </a:solidFill>
                <a:latin typeface="Playfair Display" pitchFamily="2" charset="0"/>
              </a:rPr>
              <a:t>Mission</a:t>
            </a:r>
            <a:endParaRPr lang="en-US" altLang="zh-CN" sz="4265">
              <a:solidFill>
                <a:schemeClr val="bg1"/>
              </a:solidFill>
              <a:latin typeface="Playfair Display" pitchFamily="2" charset="0"/>
            </a:endParaRPr>
          </a:p>
          <a:p>
            <a:pPr algn="r" eaLnBrk="1" hangingPunct="1">
              <a:lnSpc>
                <a:spcPct val="70000"/>
              </a:lnSpc>
              <a:defRPr/>
            </a:pPr>
            <a:r>
              <a:rPr lang="en-US" altLang="zh-CN" sz="4265">
                <a:solidFill>
                  <a:schemeClr val="bg1"/>
                </a:solidFill>
                <a:latin typeface="Playfair Display" pitchFamily="2" charset="0"/>
              </a:rPr>
              <a:t>2025</a:t>
            </a:r>
            <a:endParaRPr lang="en-US" altLang="zh-CN" sz="4265">
              <a:solidFill>
                <a:schemeClr val="bg1"/>
              </a:solidFill>
              <a:latin typeface="Playfair Display" pitchFamily="2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4457700" y="3251200"/>
            <a:ext cx="5484284" cy="1148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1865">
                <a:solidFill>
                  <a:schemeClr val="bg1"/>
                </a:solidFill>
                <a:latin typeface="Roboto" pitchFamily="2" charset="0"/>
              </a:rPr>
              <a:t>Make WayCool a profitable, well governed, and publicly listed organization by 2025, while achieving revenue leadership in its target markets</a:t>
            </a:r>
            <a:endParaRPr lang="en-US" altLang="zh-CN" sz="1865">
              <a:solidFill>
                <a:schemeClr val="bg1"/>
              </a:solidFill>
              <a:latin typeface="Roboto" pitchFamily="2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39900" y="2806700"/>
            <a:ext cx="828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25;p20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9" b="24532"/>
          <a:stretch>
            <a:fillRect/>
          </a:stretch>
        </p:blipFill>
        <p:spPr bwMode="auto">
          <a:xfrm>
            <a:off x="9647767" y="4792133"/>
            <a:ext cx="2544233" cy="207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8;p3"/>
          <p:cNvSpPr txBox="1">
            <a:spLocks noGrp="1"/>
          </p:cNvSpPr>
          <p:nvPr>
            <p:ph type="sldNum" idx="10"/>
          </p:nvPr>
        </p:nvSpPr>
        <p:spPr>
          <a:xfrm>
            <a:off x="112184" y="6252633"/>
            <a:ext cx="732367" cy="522817"/>
          </a:xfrm>
        </p:spPr>
        <p:txBody>
          <a:bodyPr/>
          <a:lstStyle>
            <a:lvl1pPr>
              <a:defRPr>
                <a:solidFill>
                  <a:srgbClr val="66AFD2"/>
                </a:solidFill>
              </a:defRPr>
            </a:lvl1pPr>
          </a:lstStyle>
          <a:p>
            <a:pPr>
              <a:defRPr/>
            </a:pPr>
            <a:fld id="{5C202177-5169-4ADA-9A63-EBA4E10D9766}" type="slidenum">
              <a:rPr lang="en-GB" altLang="en-US"/>
            </a:fld>
            <a:endParaRPr lang="en-GB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1">
  <p:cSld name="BLANK_1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7;p1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09;p17"/>
          <p:cNvSpPr txBox="1">
            <a:spLocks noChangeArrowheads="1"/>
          </p:cNvSpPr>
          <p:nvPr/>
        </p:nvSpPr>
        <p:spPr bwMode="auto">
          <a:xfrm>
            <a:off x="10617200" y="-54821"/>
            <a:ext cx="1409700" cy="61150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>
            <a:spAutoFit/>
          </a:bodyPr>
          <a:lstStyle>
            <a:lvl1pP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>
                <a:solidFill>
                  <a:srgbClr val="7F7F7F"/>
                </a:solidFill>
                <a:latin typeface="Roboto" pitchFamily="2" charset="0"/>
                <a:sym typeface="Roboto" pitchFamily="2" charset="0"/>
              </a:rPr>
              <a:t>www.waycool.in</a:t>
            </a:r>
            <a:endParaRPr lang="zh-CN" altLang="en-US" sz="1200">
              <a:solidFill>
                <a:srgbClr val="7F7F7F"/>
              </a:solidFill>
              <a:latin typeface="Roboto" pitchFamily="2" charset="0"/>
              <a:sym typeface="Roboto" pitchFamily="2" charset="0"/>
            </a:endParaRPr>
          </a:p>
        </p:txBody>
      </p:sp>
      <p:pic>
        <p:nvPicPr>
          <p:cNvPr id="4" name="Google Shape;110;p17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67" y="2702984"/>
            <a:ext cx="3920067" cy="10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08;p17"/>
          <p:cNvSpPr txBox="1">
            <a:spLocks noGrp="1"/>
          </p:cNvSpPr>
          <p:nvPr>
            <p:ph type="sldNum" idx="10"/>
          </p:nvPr>
        </p:nvSpPr>
        <p:spPr>
          <a:xfrm>
            <a:off x="127000" y="6252633"/>
            <a:ext cx="730251" cy="522817"/>
          </a:xfrm>
        </p:spPr>
        <p:txBody>
          <a:bodyPr/>
          <a:lstStyle>
            <a:lvl1pPr algn="l">
              <a:defRPr>
                <a:solidFill>
                  <a:srgbClr val="BFBFBF"/>
                </a:solidFill>
                <a:latin typeface="Roboto" pitchFamily="2" charset="0"/>
                <a:cs typeface="Arial" panose="020B0604020202020204" pitchFamily="34" charset="0"/>
                <a:sym typeface="Roboto" pitchFamily="2" charset="0"/>
              </a:defRPr>
            </a:lvl1pPr>
          </a:lstStyle>
          <a:p>
            <a:pPr>
              <a:defRPr/>
            </a:pPr>
            <a:fld id="{D0E56EC6-E2B0-4558-84C3-3CBD8B302E02}" type="slidenum">
              <a:rPr lang="en-GB" altLang="en-US"/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reenshot (72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-635"/>
            <a:ext cx="1219263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41AC18A-721C-4212-96BA-4341C8E493E6}" type="slidenum">
              <a:rPr lang="en-GB" altLang="en-US" sz="1335" smtClean="0">
                <a:solidFill>
                  <a:srgbClr val="66AFD2"/>
                </a:solidFill>
                <a:latin typeface="Source Sans Pro" panose="020B0604020202020204" pitchFamily="34" charset="0"/>
                <a:ea typeface="Source Sans Pro" panose="020B0604020202020204" pitchFamily="34" charset="0"/>
                <a:cs typeface="Source Sans Pro" panose="020B0604020202020204" pitchFamily="34" charset="0"/>
                <a:sym typeface="Source Sans Pro" panose="020B0604020202020204" pitchFamily="34" charset="0"/>
              </a:rPr>
            </a:fld>
            <a:endParaRPr lang="en-GB" altLang="en-US" sz="1335">
              <a:solidFill>
                <a:srgbClr val="66AFD2"/>
              </a:solidFill>
              <a:latin typeface="Source Sans Pro" panose="020B0604020202020204" pitchFamily="34" charset="0"/>
              <a:ea typeface="Source Sans Pro" panose="020B0604020202020204" pitchFamily="34" charset="0"/>
              <a:cs typeface="Source Sans Pro" panose="020B0604020202020204" pitchFamily="34" charset="0"/>
              <a:sym typeface="Source Sans Pro" panose="020B0604020202020204" pitchFamily="34" charset="0"/>
            </a:endParaRPr>
          </a:p>
        </p:txBody>
      </p:sp>
      <p:pic>
        <p:nvPicPr>
          <p:cNvPr id="2" name="Picture 1" descr="Screenshot (7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31570"/>
            <a:ext cx="12192000" cy="3571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 descr="Screenshot (69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38835" y="5606415"/>
            <a:ext cx="10514965" cy="959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0230"/>
            <a:ext cx="10515600" cy="6045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r>
              <a:rPr 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charset="0"/>
                <a:cs typeface="Constantia" panose="02030602050306030303" charset="0"/>
              </a:rPr>
              <a:t>Challanges we faced in Tender Coconut</a:t>
            </a:r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560" y="1469390"/>
            <a:ext cx="10323195" cy="4351655"/>
          </a:xfrm>
        </p:spPr>
        <p:txBody>
          <a:bodyPr>
            <a:normAutofit lnSpcReduction="10000"/>
          </a:bodyPr>
          <a:p>
            <a:pPr marL="0" indent="0">
              <a:buNone/>
            </a:pPr>
            <a:endParaRPr lang="en-US"/>
          </a:p>
          <a:p>
            <a:r>
              <a:rPr lang="en-US"/>
              <a:t>In each Full truck vehicle small size, Brown patches, mites, without cap material available minimum 20%</a:t>
            </a:r>
            <a:endParaRPr lang="en-US"/>
          </a:p>
          <a:p>
            <a:r>
              <a:rPr lang="en-US"/>
              <a:t>Sudden climatic changes slow down demand</a:t>
            </a:r>
            <a:endParaRPr lang="en-US"/>
          </a:p>
          <a:p>
            <a:r>
              <a:rPr lang="en-US"/>
              <a:t>Market price fluctuation</a:t>
            </a:r>
            <a:endParaRPr lang="en-US"/>
          </a:p>
          <a:p>
            <a:r>
              <a:rPr lang="en-US"/>
              <a:t>Chopped coconut can’t be stored</a:t>
            </a:r>
            <a:endParaRPr lang="en-US"/>
          </a:p>
          <a:p>
            <a:r>
              <a:rPr lang="en-US"/>
              <a:t>Multiple handling impacting qualitry of nuts</a:t>
            </a:r>
            <a:endParaRPr lang="en-US"/>
          </a:p>
          <a:p>
            <a:r>
              <a:rPr lang="en-US">
                <a:sym typeface="+mn-ea"/>
              </a:rPr>
              <a:t>Loss of margin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4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p>
            <a:r>
              <a:rPr lang="en-US">
                <a:latin typeface="Constantia" panose="02030602050306030303" charset="0"/>
                <a:cs typeface="Constantia" panose="02030602050306030303" charset="0"/>
              </a:rPr>
              <a:t>Flow of Process</a:t>
            </a:r>
            <a:endParaRPr lang="en-US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1784350" y="1360805"/>
          <a:ext cx="8128000" cy="5100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 descr="IMG-20221101-WA0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4810" y="3274060"/>
            <a:ext cx="2545080" cy="337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8805"/>
            <a:ext cx="10515600" cy="7759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p>
            <a:r>
              <a:rPr lang="en-US">
                <a:latin typeface="Constantia" panose="02030602050306030303" charset="0"/>
                <a:cs typeface="Constantia" panose="02030602050306030303" charset="0"/>
              </a:rPr>
              <a:t>Process </a:t>
            </a:r>
            <a:endParaRPr lang="en-US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Harvesting</a:t>
            </a:r>
            <a:endParaRPr lang="en-US"/>
          </a:p>
          <a:p>
            <a:r>
              <a:rPr lang="en-US"/>
              <a:t>Washing</a:t>
            </a:r>
            <a:endParaRPr lang="en-US"/>
          </a:p>
          <a:p>
            <a:r>
              <a:rPr lang="en-US"/>
              <a:t>Treaming- Manual(40 nuts/hr), Semi automatic(1-2 nuts/min), fully automatic air compressor (4-5 Nuts/min)</a:t>
            </a:r>
            <a:endParaRPr lang="en-US"/>
          </a:p>
          <a:p>
            <a:r>
              <a:rPr lang="en-US"/>
              <a:t>Dipping in Chemical Solution</a:t>
            </a:r>
            <a:endParaRPr lang="en-US"/>
          </a:p>
          <a:p>
            <a:r>
              <a:rPr lang="en-US"/>
              <a:t>Surface Drying- Shade drying after immediate dipping</a:t>
            </a:r>
            <a:endParaRPr lang="en-US"/>
          </a:p>
          <a:p>
            <a:r>
              <a:rPr lang="en-US"/>
              <a:t>Storage/</a:t>
            </a:r>
            <a:r>
              <a:rPr lang="en-US">
                <a:sym typeface="+mn-ea"/>
              </a:rPr>
              <a:t>Transportation</a:t>
            </a:r>
            <a:endParaRPr lang="en-US"/>
          </a:p>
          <a:p>
            <a:endParaRPr lang="en-US"/>
          </a:p>
        </p:txBody>
      </p:sp>
      <p:pic>
        <p:nvPicPr>
          <p:cNvPr id="5" name="Picture 4" descr="IMG-20221101-WA0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835" y="4671695"/>
            <a:ext cx="2599690" cy="197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 descr="Screenshot (5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5545" y="2186305"/>
            <a:ext cx="3945890" cy="4606925"/>
          </a:xfrm>
          <a:prstGeom prst="rect">
            <a:avLst/>
          </a:prstGeom>
        </p:spPr>
      </p:pic>
      <p:pic>
        <p:nvPicPr>
          <p:cNvPr id="4" name="Picture 3" descr="Screenshot (5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399540"/>
            <a:ext cx="4222750" cy="436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5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p>
            <a:r>
              <a:rPr lang="en-US">
                <a:latin typeface="Constantia" panose="02030602050306030303" charset="0"/>
                <a:cs typeface="Constantia" panose="02030602050306030303" charset="0"/>
              </a:rPr>
              <a:t>Triming machies</a:t>
            </a:r>
            <a:endParaRPr lang="en-US">
              <a:latin typeface="Constantia" panose="02030602050306030303" charset="0"/>
              <a:cs typeface="Constantia" panose="02030602050306030303" charset="0"/>
            </a:endParaRPr>
          </a:p>
        </p:txBody>
      </p:sp>
      <p:pic>
        <p:nvPicPr>
          <p:cNvPr id="6" name="Content Placeholder 5" descr="Screenshot (79)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53225" y="2185670"/>
            <a:ext cx="4600575" cy="2659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6245"/>
            <a:ext cx="10515600" cy="6045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p>
            <a:r>
              <a:rPr lang="en-US">
                <a:latin typeface="Constantia" panose="02030602050306030303" charset="0"/>
                <a:cs typeface="Constantia" panose="02030602050306030303" charset="0"/>
              </a:rPr>
              <a:t>Triming and Dipping proocess</a:t>
            </a:r>
            <a:endParaRPr lang="en-US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Dipping in chemical solution</a:t>
            </a:r>
            <a:endParaRPr lang="en-US"/>
          </a:p>
          <a:p>
            <a:r>
              <a:rPr lang="en-US"/>
              <a:t> Act as anti browning  solution </a:t>
            </a:r>
            <a:endParaRPr lang="en-US"/>
          </a:p>
          <a:p>
            <a:r>
              <a:rPr lang="en-US"/>
              <a:t>Control  the  activity of  enzymes  such  as  Polyphenol  Oxidase (PPO)  and Peroxidase (POD).</a:t>
            </a:r>
            <a:endParaRPr lang="en-US"/>
          </a:p>
          <a:p>
            <a:r>
              <a:rPr lang="en-US"/>
              <a:t>Treated  with  the  solutions of  0.5%  potassium metabisulphite (KMS) and 0.5% citric acid for three minutes.</a:t>
            </a:r>
            <a:endParaRPr lang="en-US"/>
          </a:p>
          <a:p>
            <a:r>
              <a:rPr lang="en-US"/>
              <a:t>Need to dry properly on priority to avoid fungal growth 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Screenshot (67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321300" y="1016635"/>
            <a:ext cx="6859905" cy="5979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1510"/>
          </a:xfr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p>
            <a:r>
              <a:rPr lang="en-US">
                <a:latin typeface="Constantia" panose="02030602050306030303" charset="0"/>
                <a:cs typeface="Constantia" panose="02030602050306030303" charset="0"/>
              </a:rPr>
              <a:t>Benifits</a:t>
            </a:r>
            <a:endParaRPr lang="en-US">
              <a:latin typeface="Constantia" panose="02030602050306030303" charset="0"/>
              <a:cs typeface="Constantia" panose="0203060205030603030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1155"/>
            <a:ext cx="7379335" cy="4556125"/>
          </a:xfrm>
        </p:spPr>
        <p:txBody>
          <a:bodyPr>
            <a:normAutofit fontScale="80000"/>
          </a:bodyPr>
          <a:p>
            <a:r>
              <a:rPr lang="en-US"/>
              <a:t>Increasing shelf life of nuts, can store for week at controled temperature max 26 Days it can be stored</a:t>
            </a:r>
            <a:endParaRPr lang="en-US"/>
          </a:p>
          <a:p>
            <a:r>
              <a:rPr lang="en-US"/>
              <a:t>Good market opportunities across vertical Retail, MT, Kam</a:t>
            </a:r>
            <a:endParaRPr lang="en-US"/>
          </a:p>
          <a:p>
            <a:r>
              <a:rPr lang="en-US"/>
              <a:t>Triming and dipping process reduce losses and increase margin</a:t>
            </a:r>
            <a:endParaRPr lang="en-US"/>
          </a:p>
          <a:p>
            <a:r>
              <a:rPr lang="en-US"/>
              <a:t>No impact on quality of material and its nutritional value</a:t>
            </a:r>
            <a:endParaRPr lang="en-US"/>
          </a:p>
          <a:p>
            <a:r>
              <a:rPr lang="en-US">
                <a:sym typeface="+mn-ea"/>
              </a:rPr>
              <a:t>Chemical dipping cost nearly 1.5 Rs. Per Pc</a:t>
            </a:r>
            <a:endParaRPr lang="en-US"/>
          </a:p>
          <a:p>
            <a:r>
              <a:rPr lang="en-US">
                <a:sym typeface="+mn-ea"/>
              </a:rPr>
              <a:t>Can Get additional margin upto 20-25% across market.</a:t>
            </a:r>
            <a:endParaRPr lang="en-US">
              <a:sym typeface="+mn-ea"/>
            </a:endParaRPr>
          </a:p>
          <a:p>
            <a:r>
              <a:rPr lang="en-US">
                <a:sym typeface="+mn-ea"/>
              </a:rPr>
              <a:t>Fast moving and high demand in MT now a days trroughout the year.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1016615" y="165544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1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36C82D2-BA62-43F7-9537-704A3AB88BE4}" type="slidenum">
              <a:rPr lang="en-GB" altLang="en-US" sz="1335" smtClean="0">
                <a:solidFill>
                  <a:srgbClr val="BFBFBF"/>
                </a:solidFill>
                <a:latin typeface="Roboto" pitchFamily="2" charset="0"/>
                <a:ea typeface="Source Sans Pro" panose="020B0604020202020204" pitchFamily="34" charset="0"/>
                <a:cs typeface="Source Sans Pro" panose="020B0604020202020204" pitchFamily="34" charset="0"/>
                <a:sym typeface="Roboto" pitchFamily="2" charset="0"/>
              </a:rPr>
            </a:fld>
            <a:endParaRPr lang="en-GB" altLang="en-US" sz="1335">
              <a:solidFill>
                <a:srgbClr val="BFBFBF"/>
              </a:solidFill>
              <a:latin typeface="Roboto" pitchFamily="2" charset="0"/>
              <a:ea typeface="Source Sans Pro" panose="020B0604020202020204" pitchFamily="34" charset="0"/>
              <a:cs typeface="Source Sans Pro" panose="020B0604020202020204" pitchFamily="34" charset="0"/>
              <a:sym typeface="Robot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WPS Presentation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Roboto</vt:lpstr>
      <vt:lpstr>Segoe Print</vt:lpstr>
      <vt:lpstr>Playfair Display</vt:lpstr>
      <vt:lpstr>Source Sans Pro</vt:lpstr>
      <vt:lpstr>Constantia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Challanges we faced in Tender Coconut</vt:lpstr>
      <vt:lpstr>Flow of Process</vt:lpstr>
      <vt:lpstr>Process </vt:lpstr>
      <vt:lpstr>Triming machies</vt:lpstr>
      <vt:lpstr>Triming and Dipping proocess</vt:lpstr>
      <vt:lpstr>Benifits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PRESERVATION OF TENDER COCONUT By Waycool Foods and Products Pvt Ltd.</dc:title>
  <dc:creator/>
  <cp:lastModifiedBy>wfp249721</cp:lastModifiedBy>
  <cp:revision>5</cp:revision>
  <dcterms:created xsi:type="dcterms:W3CDTF">2022-10-31T12:14:00Z</dcterms:created>
  <dcterms:modified xsi:type="dcterms:W3CDTF">2022-11-01T06:01:03Z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E0231D56BBDB4D1D92342D4BA2701C84</vt:lpwstr>
  </property>
  <property fmtid="{D5CDD505-2E9C-101B-9397-08002B2CF9AE}" pid="3" name="KSOProductBuildVer">
    <vt:lpwstr>1033-11.2.0.11380</vt:lpwstr>
  </property>
</Properties>
</file>